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2" r:id="rId3"/>
    <p:sldId id="273" r:id="rId4"/>
    <p:sldId id="308" r:id="rId5"/>
    <p:sldId id="309" r:id="rId6"/>
    <p:sldId id="257" r:id="rId7"/>
    <p:sldId id="319" r:id="rId8"/>
    <p:sldId id="320" r:id="rId9"/>
    <p:sldId id="311" r:id="rId10"/>
    <p:sldId id="310" r:id="rId11"/>
    <p:sldId id="330" r:id="rId12"/>
    <p:sldId id="307" r:id="rId13"/>
    <p:sldId id="314" r:id="rId14"/>
    <p:sldId id="312" r:id="rId15"/>
    <p:sldId id="313" r:id="rId16"/>
    <p:sldId id="321" r:id="rId17"/>
    <p:sldId id="322" r:id="rId18"/>
    <p:sldId id="315" r:id="rId19"/>
    <p:sldId id="323" r:id="rId20"/>
    <p:sldId id="324" r:id="rId21"/>
    <p:sldId id="325" r:id="rId22"/>
    <p:sldId id="326" r:id="rId23"/>
    <p:sldId id="331" r:id="rId24"/>
    <p:sldId id="327" r:id="rId25"/>
    <p:sldId id="317" r:id="rId26"/>
    <p:sldId id="328" r:id="rId27"/>
    <p:sldId id="318" r:id="rId28"/>
    <p:sldId id="329" r:id="rId29"/>
    <p:sldId id="30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74BCCCB-3FA5-48F1-A62B-69723F9587D3}" type="slidenum">
              <a:rPr lang="en-US" smtClean="0"/>
              <a:t>‹Nº›</a:t>
            </a:fld>
            <a:endParaRPr lang="en-US"/>
          </a:p>
        </p:txBody>
      </p:sp>
    </p:spTree>
    <p:extLst>
      <p:ext uri="{BB962C8B-B14F-4D97-AF65-F5344CB8AC3E}">
        <p14:creationId xmlns:p14="http://schemas.microsoft.com/office/powerpoint/2010/main" val="544042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6600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799193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F572B26-DEF6-4AE7-A857-327F6FE8624C}"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311090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a:xfrm>
            <a:off x="8593667" y="6272784"/>
            <a:ext cx="2644309" cy="365125"/>
          </a:xfrm>
        </p:spPr>
        <p:txBody>
          <a:bodyPr/>
          <a:lstStyle/>
          <a:p>
            <a:fld id="{3F572B26-DEF6-4AE7-A857-327F6FE8624C}" type="datetimeFigureOut">
              <a:rPr lang="en-US" smtClean="0"/>
              <a:t>12/13/2022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74BCCCB-3FA5-48F1-A62B-69723F9587D3}" type="slidenum">
              <a:rPr lang="en-US" smtClean="0"/>
              <a:t>‹Nº›</a:t>
            </a:fld>
            <a:endParaRPr lang="en-US"/>
          </a:p>
        </p:txBody>
      </p:sp>
    </p:spTree>
    <p:extLst>
      <p:ext uri="{BB962C8B-B14F-4D97-AF65-F5344CB8AC3E}">
        <p14:creationId xmlns:p14="http://schemas.microsoft.com/office/powerpoint/2010/main" val="1735574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F572B26-DEF6-4AE7-A857-327F6FE8624C}"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374145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F572B26-DEF6-4AE7-A857-327F6FE8624C}" type="datetimeFigureOut">
              <a:rPr lang="en-US" smtClean="0"/>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3577780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F572B26-DEF6-4AE7-A857-327F6FE8624C}" type="datetimeFigureOut">
              <a:rPr lang="en-US" smtClean="0"/>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60874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572B26-DEF6-4AE7-A857-327F6FE8624C}" type="datetimeFigureOut">
              <a:rPr lang="en-US" smtClean="0"/>
              <a:t>12/13/2022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96230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3F572B26-DEF6-4AE7-A857-327F6FE8624C}"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386259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3F572B26-DEF6-4AE7-A857-327F6FE8624C}" type="datetimeFigureOut">
              <a:rPr lang="en-US" smtClean="0"/>
              <a:t>12/13/2022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4BCCCB-3FA5-48F1-A62B-69723F9587D3}" type="slidenum">
              <a:rPr lang="en-US" smtClean="0"/>
              <a:t>‹Nº›</a:t>
            </a:fld>
            <a:endParaRPr lang="en-US"/>
          </a:p>
        </p:txBody>
      </p:sp>
    </p:spTree>
    <p:extLst>
      <p:ext uri="{BB962C8B-B14F-4D97-AF65-F5344CB8AC3E}">
        <p14:creationId xmlns:p14="http://schemas.microsoft.com/office/powerpoint/2010/main" val="2637110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F572B26-DEF6-4AE7-A857-327F6FE8624C}" type="datetimeFigureOut">
              <a:rPr lang="en-US" smtClean="0"/>
              <a:t>12/13/2022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74BCCCB-3FA5-48F1-A62B-69723F9587D3}" type="slidenum">
              <a:rPr lang="en-US" smtClean="0"/>
              <a:t>‹Nº›</a:t>
            </a:fld>
            <a:endParaRPr lang="en-US"/>
          </a:p>
        </p:txBody>
      </p:sp>
    </p:spTree>
    <p:extLst>
      <p:ext uri="{BB962C8B-B14F-4D97-AF65-F5344CB8AC3E}">
        <p14:creationId xmlns:p14="http://schemas.microsoft.com/office/powerpoint/2010/main" val="637718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69848" y="4389119"/>
            <a:ext cx="10082834" cy="1771837"/>
          </a:xfrm>
        </p:spPr>
        <p:txBody>
          <a:bodyPr>
            <a:normAutofit/>
          </a:bodyPr>
          <a:lstStyle/>
          <a:p>
            <a:r>
              <a:rPr lang="es-ES" dirty="0"/>
              <a:t>INVENTARIO DE MEMORIAS:</a:t>
            </a:r>
          </a:p>
          <a:p>
            <a:pPr marL="342900" indent="-342900">
              <a:buFontTx/>
              <a:buChar char="-"/>
            </a:pPr>
            <a:r>
              <a:rPr lang="es-ES" dirty="0"/>
              <a:t>USB</a:t>
            </a:r>
          </a:p>
          <a:p>
            <a:pPr marL="342900" indent="-342900">
              <a:buFontTx/>
              <a:buChar char="-"/>
            </a:pPr>
            <a:r>
              <a:rPr lang="es-ES" dirty="0"/>
              <a:t>MICRO SD</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978" y="-325467"/>
            <a:ext cx="6349206" cy="6349206"/>
          </a:xfrm>
          <a:prstGeom prst="rect">
            <a:avLst/>
          </a:prstGeom>
        </p:spPr>
      </p:pic>
    </p:spTree>
    <p:extLst>
      <p:ext uri="{BB962C8B-B14F-4D97-AF65-F5344CB8AC3E}">
        <p14:creationId xmlns:p14="http://schemas.microsoft.com/office/powerpoint/2010/main" val="184860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MU-LX2</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8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3.0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005856" y="1996966"/>
            <a:ext cx="4341188" cy="369332"/>
          </a:xfrm>
          <a:prstGeom prst="rect">
            <a:avLst/>
          </a:prstGeom>
          <a:noFill/>
        </p:spPr>
        <p:txBody>
          <a:bodyPr wrap="none" rtlCol="0">
            <a:spAutoFit/>
          </a:bodyPr>
          <a:lstStyle/>
          <a:p>
            <a:r>
              <a:rPr lang="es-ES" dirty="0"/>
              <a:t>MEMORIA USB LUXURY ORIGINAL 8GB</a:t>
            </a:r>
            <a:endParaRPr lang="en-US" dirty="0"/>
          </a:p>
        </p:txBody>
      </p:sp>
      <p:sp>
        <p:nvSpPr>
          <p:cNvPr id="6" name="CuadroTexto 5"/>
          <p:cNvSpPr txBox="1"/>
          <p:nvPr/>
        </p:nvSpPr>
        <p:spPr>
          <a:xfrm>
            <a:off x="8943278" y="5418215"/>
            <a:ext cx="1325556" cy="369332"/>
          </a:xfrm>
          <a:prstGeom prst="rect">
            <a:avLst/>
          </a:prstGeom>
          <a:noFill/>
        </p:spPr>
        <p:txBody>
          <a:bodyPr wrap="none" rtlCol="0">
            <a:spAutoFit/>
          </a:bodyPr>
          <a:lstStyle/>
          <a:p>
            <a:r>
              <a:rPr lang="es-ES" dirty="0"/>
              <a:t>AGOTADA</a:t>
            </a:r>
            <a:endParaRPr lang="en-US" dirty="0"/>
          </a:p>
        </p:txBody>
      </p:sp>
    </p:spTree>
    <p:extLst>
      <p:ext uri="{BB962C8B-B14F-4D97-AF65-F5344CB8AC3E}">
        <p14:creationId xmlns:p14="http://schemas.microsoft.com/office/powerpoint/2010/main" val="1768046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MU-NA2</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8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2.0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8215863" y="2121408"/>
            <a:ext cx="2720617" cy="369332"/>
          </a:xfrm>
          <a:prstGeom prst="rect">
            <a:avLst/>
          </a:prstGeom>
          <a:noFill/>
        </p:spPr>
        <p:txBody>
          <a:bodyPr wrap="none" rtlCol="0">
            <a:spAutoFit/>
          </a:bodyPr>
          <a:lstStyle/>
          <a:p>
            <a:r>
              <a:rPr lang="es-ES" dirty="0"/>
              <a:t>MEMORIA USB NIA 8GB</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$ 20.000</a:t>
            </a:r>
            <a:endParaRPr lang="en-US" dirty="0"/>
          </a:p>
        </p:txBody>
      </p:sp>
    </p:spTree>
    <p:extLst>
      <p:ext uri="{BB962C8B-B14F-4D97-AF65-F5344CB8AC3E}">
        <p14:creationId xmlns:p14="http://schemas.microsoft.com/office/powerpoint/2010/main" val="58014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MU-KG3</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16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2.0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229475" y="1996966"/>
            <a:ext cx="4612545" cy="369332"/>
          </a:xfrm>
          <a:prstGeom prst="rect">
            <a:avLst/>
          </a:prstGeom>
          <a:noFill/>
        </p:spPr>
        <p:txBody>
          <a:bodyPr wrap="none" rtlCol="0">
            <a:spAutoFit/>
          </a:bodyPr>
          <a:lstStyle/>
          <a:p>
            <a:r>
              <a:rPr lang="es-ES" dirty="0"/>
              <a:t>MEMORIA USB KINGSTON REPLICA 16GB</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$ 24.000</a:t>
            </a:r>
            <a:endParaRPr lang="en-US" dirty="0"/>
          </a:p>
        </p:txBody>
      </p:sp>
    </p:spTree>
    <p:extLst>
      <p:ext uri="{BB962C8B-B14F-4D97-AF65-F5344CB8AC3E}">
        <p14:creationId xmlns:p14="http://schemas.microsoft.com/office/powerpoint/2010/main" val="765372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MU-SD3</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16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3.0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792811" y="2582390"/>
            <a:ext cx="2563503" cy="2563503"/>
          </a:xfrm>
          <a:prstGeom prst="rect">
            <a:avLst/>
          </a:prstGeom>
        </p:spPr>
      </p:pic>
      <p:sp>
        <p:nvSpPr>
          <p:cNvPr id="5" name="CuadroTexto 4"/>
          <p:cNvSpPr txBox="1"/>
          <p:nvPr/>
        </p:nvSpPr>
        <p:spPr>
          <a:xfrm>
            <a:off x="7005856" y="1996966"/>
            <a:ext cx="4615110" cy="369332"/>
          </a:xfrm>
          <a:prstGeom prst="rect">
            <a:avLst/>
          </a:prstGeom>
          <a:noFill/>
        </p:spPr>
        <p:txBody>
          <a:bodyPr wrap="none" rtlCol="0">
            <a:spAutoFit/>
          </a:bodyPr>
          <a:lstStyle/>
          <a:p>
            <a:r>
              <a:rPr lang="es-ES" dirty="0"/>
              <a:t>MEMORIA USB SAN DISK ORIGINAL 16GB</a:t>
            </a:r>
            <a:endParaRPr lang="en-US" dirty="0"/>
          </a:p>
        </p:txBody>
      </p:sp>
      <p:sp>
        <p:nvSpPr>
          <p:cNvPr id="6" name="CuadroTexto 5"/>
          <p:cNvSpPr txBox="1"/>
          <p:nvPr/>
        </p:nvSpPr>
        <p:spPr>
          <a:xfrm>
            <a:off x="8544610" y="5418215"/>
            <a:ext cx="1325556" cy="369332"/>
          </a:xfrm>
          <a:prstGeom prst="rect">
            <a:avLst/>
          </a:prstGeom>
          <a:noFill/>
        </p:spPr>
        <p:txBody>
          <a:bodyPr wrap="none" rtlCol="0">
            <a:spAutoFit/>
          </a:bodyPr>
          <a:lstStyle/>
          <a:p>
            <a:r>
              <a:rPr lang="es-ES" dirty="0"/>
              <a:t>AGOTADA</a:t>
            </a:r>
            <a:endParaRPr lang="en-US" dirty="0"/>
          </a:p>
        </p:txBody>
      </p:sp>
    </p:spTree>
    <p:extLst>
      <p:ext uri="{BB962C8B-B14F-4D97-AF65-F5344CB8AC3E}">
        <p14:creationId xmlns:p14="http://schemas.microsoft.com/office/powerpoint/2010/main" val="3848180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MU-NN3</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16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3.0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792811" y="2582390"/>
            <a:ext cx="2563503" cy="2563503"/>
          </a:xfrm>
          <a:prstGeom prst="rect">
            <a:avLst/>
          </a:prstGeom>
        </p:spPr>
      </p:pic>
      <p:sp>
        <p:nvSpPr>
          <p:cNvPr id="5" name="CuadroTexto 4"/>
          <p:cNvSpPr txBox="1"/>
          <p:nvPr/>
        </p:nvSpPr>
        <p:spPr>
          <a:xfrm>
            <a:off x="7005856" y="1996966"/>
            <a:ext cx="4262449" cy="369332"/>
          </a:xfrm>
          <a:prstGeom prst="rect">
            <a:avLst/>
          </a:prstGeom>
          <a:noFill/>
        </p:spPr>
        <p:txBody>
          <a:bodyPr wrap="none" rtlCol="0">
            <a:spAutoFit/>
          </a:bodyPr>
          <a:lstStyle/>
          <a:p>
            <a:r>
              <a:rPr lang="es-ES" dirty="0"/>
              <a:t>MEMORIA USB NEON ORIGINAL 16GB</a:t>
            </a:r>
            <a:endParaRPr lang="en-US" dirty="0"/>
          </a:p>
        </p:txBody>
      </p:sp>
      <p:sp>
        <p:nvSpPr>
          <p:cNvPr id="6" name="CuadroTexto 5"/>
          <p:cNvSpPr txBox="1"/>
          <p:nvPr/>
        </p:nvSpPr>
        <p:spPr>
          <a:xfrm>
            <a:off x="8399441" y="5361985"/>
            <a:ext cx="1350241" cy="369332"/>
          </a:xfrm>
          <a:prstGeom prst="rect">
            <a:avLst/>
          </a:prstGeom>
          <a:noFill/>
        </p:spPr>
        <p:txBody>
          <a:bodyPr wrap="none" rtlCol="0">
            <a:spAutoFit/>
          </a:bodyPr>
          <a:lstStyle/>
          <a:p>
            <a:r>
              <a:rPr lang="es-ES" dirty="0"/>
              <a:t>AGOTADO</a:t>
            </a:r>
            <a:endParaRPr lang="en-US" dirty="0"/>
          </a:p>
        </p:txBody>
      </p:sp>
    </p:spTree>
    <p:extLst>
      <p:ext uri="{BB962C8B-B14F-4D97-AF65-F5344CB8AC3E}">
        <p14:creationId xmlns:p14="http://schemas.microsoft.com/office/powerpoint/2010/main" val="1436703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MU-NN4</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32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3.0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792811" y="2582390"/>
            <a:ext cx="2563503" cy="2563503"/>
          </a:xfrm>
          <a:prstGeom prst="rect">
            <a:avLst/>
          </a:prstGeom>
        </p:spPr>
      </p:pic>
      <p:sp>
        <p:nvSpPr>
          <p:cNvPr id="5" name="CuadroTexto 4"/>
          <p:cNvSpPr txBox="1"/>
          <p:nvPr/>
        </p:nvSpPr>
        <p:spPr>
          <a:xfrm>
            <a:off x="7005856" y="1996966"/>
            <a:ext cx="4262449" cy="369332"/>
          </a:xfrm>
          <a:prstGeom prst="rect">
            <a:avLst/>
          </a:prstGeom>
          <a:noFill/>
        </p:spPr>
        <p:txBody>
          <a:bodyPr wrap="none" rtlCol="0">
            <a:spAutoFit/>
          </a:bodyPr>
          <a:lstStyle/>
          <a:p>
            <a:r>
              <a:rPr lang="es-ES" dirty="0"/>
              <a:t>MEMORIA USB NEON ORIGINAL 32GB</a:t>
            </a:r>
            <a:endParaRPr lang="en-US" dirty="0"/>
          </a:p>
        </p:txBody>
      </p:sp>
      <p:sp>
        <p:nvSpPr>
          <p:cNvPr id="6" name="CuadroTexto 5"/>
          <p:cNvSpPr txBox="1"/>
          <p:nvPr/>
        </p:nvSpPr>
        <p:spPr>
          <a:xfrm>
            <a:off x="8544610" y="5418215"/>
            <a:ext cx="1059906" cy="369332"/>
          </a:xfrm>
          <a:prstGeom prst="rect">
            <a:avLst/>
          </a:prstGeom>
          <a:noFill/>
        </p:spPr>
        <p:txBody>
          <a:bodyPr wrap="none" rtlCol="0">
            <a:spAutoFit/>
          </a:bodyPr>
          <a:lstStyle/>
          <a:p>
            <a:r>
              <a:rPr lang="es-ES" dirty="0"/>
              <a:t>$ 35.000</a:t>
            </a:r>
            <a:endParaRPr lang="en-US" dirty="0"/>
          </a:p>
        </p:txBody>
      </p:sp>
    </p:spTree>
    <p:extLst>
      <p:ext uri="{BB962C8B-B14F-4D97-AF65-F5344CB8AC3E}">
        <p14:creationId xmlns:p14="http://schemas.microsoft.com/office/powerpoint/2010/main" val="669241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MU-OD5</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64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2.0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64190" y="2518172"/>
            <a:ext cx="2423965" cy="2563503"/>
          </a:xfrm>
          <a:prstGeom prst="rect">
            <a:avLst/>
          </a:prstGeom>
        </p:spPr>
      </p:pic>
      <p:sp>
        <p:nvSpPr>
          <p:cNvPr id="5" name="CuadroTexto 4"/>
          <p:cNvSpPr txBox="1"/>
          <p:nvPr/>
        </p:nvSpPr>
        <p:spPr>
          <a:xfrm>
            <a:off x="7005856" y="1996966"/>
            <a:ext cx="5059783" cy="369332"/>
          </a:xfrm>
          <a:prstGeom prst="rect">
            <a:avLst/>
          </a:prstGeom>
          <a:noFill/>
        </p:spPr>
        <p:txBody>
          <a:bodyPr wrap="none" rtlCol="0">
            <a:spAutoFit/>
          </a:bodyPr>
          <a:lstStyle/>
          <a:p>
            <a:r>
              <a:rPr lang="es-ES" dirty="0"/>
              <a:t>MEMORIA USB ONE DIGITAL ORIGINAL 64GB</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$ 45.000</a:t>
            </a:r>
            <a:endParaRPr lang="en-US" dirty="0"/>
          </a:p>
        </p:txBody>
      </p:sp>
    </p:spTree>
    <p:extLst>
      <p:ext uri="{BB962C8B-B14F-4D97-AF65-F5344CB8AC3E}">
        <p14:creationId xmlns:p14="http://schemas.microsoft.com/office/powerpoint/2010/main" val="2327430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MU-OD6</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128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2.0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364190" y="2583901"/>
            <a:ext cx="2423965" cy="2432044"/>
          </a:xfrm>
          <a:prstGeom prst="rect">
            <a:avLst/>
          </a:prstGeom>
        </p:spPr>
      </p:pic>
      <p:sp>
        <p:nvSpPr>
          <p:cNvPr id="5" name="CuadroTexto 4"/>
          <p:cNvSpPr txBox="1"/>
          <p:nvPr/>
        </p:nvSpPr>
        <p:spPr>
          <a:xfrm>
            <a:off x="7005856" y="1996966"/>
            <a:ext cx="5184817" cy="369332"/>
          </a:xfrm>
          <a:prstGeom prst="rect">
            <a:avLst/>
          </a:prstGeom>
          <a:noFill/>
        </p:spPr>
        <p:txBody>
          <a:bodyPr wrap="none" rtlCol="0">
            <a:spAutoFit/>
          </a:bodyPr>
          <a:lstStyle/>
          <a:p>
            <a:r>
              <a:rPr lang="es-ES" dirty="0"/>
              <a:t>MEMORIA USB ONE DIGITAL ORIGINAL 128GB</a:t>
            </a:r>
            <a:endParaRPr lang="en-US" dirty="0"/>
          </a:p>
        </p:txBody>
      </p:sp>
      <p:sp>
        <p:nvSpPr>
          <p:cNvPr id="6" name="CuadroTexto 5"/>
          <p:cNvSpPr txBox="1"/>
          <p:nvPr/>
        </p:nvSpPr>
        <p:spPr>
          <a:xfrm>
            <a:off x="8943278" y="5418215"/>
            <a:ext cx="1184940" cy="369332"/>
          </a:xfrm>
          <a:prstGeom prst="rect">
            <a:avLst/>
          </a:prstGeom>
          <a:noFill/>
        </p:spPr>
        <p:txBody>
          <a:bodyPr wrap="none" rtlCol="0">
            <a:spAutoFit/>
          </a:bodyPr>
          <a:lstStyle/>
          <a:p>
            <a:r>
              <a:rPr lang="es-ES" dirty="0"/>
              <a:t>$ 100.000</a:t>
            </a:r>
            <a:endParaRPr lang="en-US" dirty="0"/>
          </a:p>
        </p:txBody>
      </p:sp>
    </p:spTree>
    <p:extLst>
      <p:ext uri="{BB962C8B-B14F-4D97-AF65-F5344CB8AC3E}">
        <p14:creationId xmlns:p14="http://schemas.microsoft.com/office/powerpoint/2010/main" val="2716811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marL="0" indent="0">
              <a:buNone/>
            </a:pPr>
            <a:r>
              <a:rPr lang="es-ES" dirty="0">
                <a:latin typeface="Arial" panose="020B0604020202020204" pitchFamily="34" charset="0"/>
                <a:cs typeface="Arial" panose="020B0604020202020204" pitchFamily="34" charset="0"/>
              </a:rPr>
              <a:t>MODELO: MM-KG1</a:t>
            </a:r>
          </a:p>
          <a:p>
            <a:pPr marL="0" indent="0">
              <a:buNone/>
            </a:pPr>
            <a:r>
              <a:rPr lang="es-ES" dirty="0">
                <a:latin typeface="Arial" panose="020B0604020202020204" pitchFamily="34" charset="0"/>
                <a:cs typeface="Arial" panose="020B0604020202020204" pitchFamily="34" charset="0"/>
              </a:rPr>
              <a:t>FUNCIONES: PUEDES GUARDAR INFORMACION, GRABAR MUSICA, UTILIZARLA EN DISPOSITIVOS CON ENTRADA MICRO SD (CELULARES, TABLETS, PORTATILES, BAFLES ETC.)</a:t>
            </a:r>
          </a:p>
          <a:p>
            <a:pPr marL="0" indent="0">
              <a:buNone/>
            </a:pPr>
            <a:r>
              <a:rPr lang="es-ES" dirty="0">
                <a:latin typeface="Arial" panose="020B0604020202020204" pitchFamily="34" charset="0"/>
                <a:cs typeface="Arial" panose="020B0604020202020204" pitchFamily="34" charset="0"/>
              </a:rPr>
              <a:t>CAPACIDAD: 4 GB</a:t>
            </a:r>
          </a:p>
          <a:p>
            <a:pPr marL="0" indent="0">
              <a:buNone/>
            </a:pPr>
            <a:r>
              <a:rPr lang="es-ES" dirty="0">
                <a:latin typeface="Arial" panose="020B0604020202020204" pitchFamily="34" charset="0"/>
                <a:cs typeface="Arial" panose="020B0604020202020204" pitchFamily="34" charset="0"/>
              </a:rPr>
              <a:t>TIPO DE MEMORIA: MICRO SD</a:t>
            </a:r>
          </a:p>
          <a:p>
            <a:pPr marL="0" indent="0">
              <a:buNone/>
            </a:pPr>
            <a:r>
              <a:rPr lang="es-ES" dirty="0">
                <a:latin typeface="Arial" panose="020B0604020202020204" pitchFamily="34" charset="0"/>
                <a:cs typeface="Arial" panose="020B0604020202020204" pitchFamily="34" charset="0"/>
              </a:rPr>
              <a:t>CLASE MICRO: 10</a:t>
            </a:r>
          </a:p>
          <a:p>
            <a:pPr marL="0" indent="0">
              <a:buNone/>
            </a:pPr>
            <a:r>
              <a:rPr lang="es-ES" dirty="0">
                <a:latin typeface="Arial" panose="020B0604020202020204" pitchFamily="34" charset="0"/>
                <a:cs typeface="Arial" panose="020B0604020202020204" pitchFamily="34" charset="0"/>
              </a:rPr>
              <a:t>VIENE CON ADAPTADOR: SI</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792811" y="2582390"/>
            <a:ext cx="2563503" cy="2563503"/>
          </a:xfrm>
          <a:prstGeom prst="rect">
            <a:avLst/>
          </a:prstGeom>
        </p:spPr>
      </p:pic>
      <p:sp>
        <p:nvSpPr>
          <p:cNvPr id="5" name="CuadroTexto 4"/>
          <p:cNvSpPr txBox="1"/>
          <p:nvPr/>
        </p:nvSpPr>
        <p:spPr>
          <a:xfrm>
            <a:off x="7005856" y="1996966"/>
            <a:ext cx="5191421" cy="369332"/>
          </a:xfrm>
          <a:prstGeom prst="rect">
            <a:avLst/>
          </a:prstGeom>
          <a:noFill/>
        </p:spPr>
        <p:txBody>
          <a:bodyPr wrap="none" rtlCol="0">
            <a:spAutoFit/>
          </a:bodyPr>
          <a:lstStyle/>
          <a:p>
            <a:r>
              <a:rPr lang="es-ES" dirty="0"/>
              <a:t>MEMORIA MICRO SD KINGSTON REPLICA 4GB</a:t>
            </a:r>
            <a:endParaRPr lang="en-US" dirty="0"/>
          </a:p>
        </p:txBody>
      </p:sp>
      <p:sp>
        <p:nvSpPr>
          <p:cNvPr id="6" name="CuadroTexto 5"/>
          <p:cNvSpPr txBox="1"/>
          <p:nvPr/>
        </p:nvSpPr>
        <p:spPr>
          <a:xfrm>
            <a:off x="8399441" y="5361985"/>
            <a:ext cx="1350241" cy="369332"/>
          </a:xfrm>
          <a:prstGeom prst="rect">
            <a:avLst/>
          </a:prstGeom>
          <a:noFill/>
        </p:spPr>
        <p:txBody>
          <a:bodyPr wrap="none" rtlCol="0">
            <a:spAutoFit/>
          </a:bodyPr>
          <a:lstStyle/>
          <a:p>
            <a:r>
              <a:rPr lang="es-ES" dirty="0"/>
              <a:t>AGOTADO</a:t>
            </a:r>
            <a:endParaRPr lang="en-US" dirty="0"/>
          </a:p>
        </p:txBody>
      </p:sp>
    </p:spTree>
    <p:extLst>
      <p:ext uri="{BB962C8B-B14F-4D97-AF65-F5344CB8AC3E}">
        <p14:creationId xmlns:p14="http://schemas.microsoft.com/office/powerpoint/2010/main" val="549429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marL="0" indent="0">
              <a:buNone/>
            </a:pPr>
            <a:r>
              <a:rPr lang="es-ES" dirty="0">
                <a:latin typeface="Arial" panose="020B0604020202020204" pitchFamily="34" charset="0"/>
                <a:cs typeface="Arial" panose="020B0604020202020204" pitchFamily="34" charset="0"/>
              </a:rPr>
              <a:t>MODELO: MM-NA1</a:t>
            </a:r>
          </a:p>
          <a:p>
            <a:pPr marL="0" indent="0">
              <a:buNone/>
            </a:pPr>
            <a:r>
              <a:rPr lang="es-ES" dirty="0">
                <a:latin typeface="Arial" panose="020B0604020202020204" pitchFamily="34" charset="0"/>
                <a:cs typeface="Arial" panose="020B0604020202020204" pitchFamily="34" charset="0"/>
              </a:rPr>
              <a:t>FUNCIONES: PUEDES GUARDAR INFORMACION, GRABAR MUSICA, UTILIZARLA EN DISPOSITIVOS CON ENTRADA MICRO SD (CELULARES, TABLETS, PORTATILES, BAFLES ETC.)</a:t>
            </a:r>
          </a:p>
          <a:p>
            <a:pPr marL="0" indent="0">
              <a:buNone/>
            </a:pPr>
            <a:r>
              <a:rPr lang="es-ES" dirty="0">
                <a:latin typeface="Arial" panose="020B0604020202020204" pitchFamily="34" charset="0"/>
                <a:cs typeface="Arial" panose="020B0604020202020204" pitchFamily="34" charset="0"/>
              </a:rPr>
              <a:t>CAPACIDAD: 4 GB</a:t>
            </a:r>
          </a:p>
          <a:p>
            <a:pPr marL="0" indent="0">
              <a:buNone/>
            </a:pPr>
            <a:r>
              <a:rPr lang="es-ES" dirty="0">
                <a:latin typeface="Arial" panose="020B0604020202020204" pitchFamily="34" charset="0"/>
                <a:cs typeface="Arial" panose="020B0604020202020204" pitchFamily="34" charset="0"/>
              </a:rPr>
              <a:t>TIPO DE MEMORIA: MICRO SD</a:t>
            </a:r>
          </a:p>
          <a:p>
            <a:pPr marL="0" indent="0">
              <a:buNone/>
            </a:pPr>
            <a:r>
              <a:rPr lang="es-ES" dirty="0">
                <a:latin typeface="Arial" panose="020B0604020202020204" pitchFamily="34" charset="0"/>
                <a:cs typeface="Arial" panose="020B0604020202020204" pitchFamily="34" charset="0"/>
              </a:rPr>
              <a:t>CLASE MICRO: 10</a:t>
            </a:r>
          </a:p>
          <a:p>
            <a:pPr marL="0" indent="0">
              <a:buNone/>
            </a:pPr>
            <a:r>
              <a:rPr lang="es-ES" dirty="0">
                <a:latin typeface="Arial" panose="020B0604020202020204" pitchFamily="34" charset="0"/>
                <a:cs typeface="Arial" panose="020B0604020202020204" pitchFamily="34" charset="0"/>
              </a:rPr>
              <a:t>VIENE CON ADAPTADOR: SI</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792811" y="2582390"/>
            <a:ext cx="2563503" cy="2563503"/>
          </a:xfrm>
          <a:prstGeom prst="rect">
            <a:avLst/>
          </a:prstGeom>
        </p:spPr>
      </p:pic>
      <p:sp>
        <p:nvSpPr>
          <p:cNvPr id="5" name="CuadroTexto 4"/>
          <p:cNvSpPr txBox="1"/>
          <p:nvPr/>
        </p:nvSpPr>
        <p:spPr>
          <a:xfrm>
            <a:off x="7362298" y="1940736"/>
            <a:ext cx="3424527" cy="369332"/>
          </a:xfrm>
          <a:prstGeom prst="rect">
            <a:avLst/>
          </a:prstGeom>
          <a:noFill/>
        </p:spPr>
        <p:txBody>
          <a:bodyPr wrap="none" rtlCol="0">
            <a:spAutoFit/>
          </a:bodyPr>
          <a:lstStyle/>
          <a:p>
            <a:r>
              <a:rPr lang="es-ES" dirty="0"/>
              <a:t>MEMORIA MICRO SD NIA 4GB</a:t>
            </a:r>
            <a:endParaRPr lang="en-US" dirty="0"/>
          </a:p>
        </p:txBody>
      </p:sp>
      <p:sp>
        <p:nvSpPr>
          <p:cNvPr id="6" name="CuadroTexto 5"/>
          <p:cNvSpPr txBox="1"/>
          <p:nvPr/>
        </p:nvSpPr>
        <p:spPr>
          <a:xfrm>
            <a:off x="8544610" y="5418215"/>
            <a:ext cx="1059906" cy="369332"/>
          </a:xfrm>
          <a:prstGeom prst="rect">
            <a:avLst/>
          </a:prstGeom>
          <a:noFill/>
        </p:spPr>
        <p:txBody>
          <a:bodyPr wrap="none" rtlCol="0">
            <a:spAutoFit/>
          </a:bodyPr>
          <a:lstStyle/>
          <a:p>
            <a:r>
              <a:rPr lang="es-ES" dirty="0"/>
              <a:t>$ 16.000</a:t>
            </a:r>
            <a:endParaRPr lang="en-US" dirty="0"/>
          </a:p>
        </p:txBody>
      </p:sp>
    </p:spTree>
    <p:extLst>
      <p:ext uri="{BB962C8B-B14F-4D97-AF65-F5344CB8AC3E}">
        <p14:creationId xmlns:p14="http://schemas.microsoft.com/office/powerpoint/2010/main" val="1609588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Quienes somos</a:t>
            </a:r>
            <a:endParaRPr lang="en-US" dirty="0"/>
          </a:p>
        </p:txBody>
      </p:sp>
      <p:sp>
        <p:nvSpPr>
          <p:cNvPr id="3" name="Marcador de contenido 2"/>
          <p:cNvSpPr>
            <a:spLocks noGrp="1"/>
          </p:cNvSpPr>
          <p:nvPr>
            <p:ph idx="1"/>
          </p:nvPr>
        </p:nvSpPr>
        <p:spPr>
          <a:xfrm>
            <a:off x="1069848" y="2121408"/>
            <a:ext cx="10058400" cy="2116055"/>
          </a:xfrm>
        </p:spPr>
        <p:txBody>
          <a:bodyPr>
            <a:normAutofit/>
          </a:bodyPr>
          <a:lstStyle/>
          <a:p>
            <a:r>
              <a:rPr lang="es-ES" dirty="0"/>
              <a:t>Makrotecno, es un emprendimiento que comenzó como solución a un sector de la ciudad de CALI llamado Alfonso Barberena en plena pandemia por el COVID-19 en cuestiones de accesorios para computadores y celulares, una idea de ahorrar tiempo al cliente y costo a la vez, pero ahora con las redes sociales ha servido para transmitir nuestra misión a otros rincones de la ciudad, satisfaciendo la necesidad de mejorar el aspecto físico tanto de computadores como celulares a nuestros clientes.</a:t>
            </a:r>
            <a:endParaRPr lang="en-US" dirty="0"/>
          </a:p>
        </p:txBody>
      </p:sp>
      <p:sp>
        <p:nvSpPr>
          <p:cNvPr id="4" name="Título 1"/>
          <p:cNvSpPr txBox="1">
            <a:spLocks/>
          </p:cNvSpPr>
          <p:nvPr/>
        </p:nvSpPr>
        <p:spPr>
          <a:xfrm>
            <a:off x="1069848" y="3826281"/>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s-ES" dirty="0"/>
              <a:t>MISION</a:t>
            </a:r>
            <a:endParaRPr lang="en-US" dirty="0"/>
          </a:p>
        </p:txBody>
      </p:sp>
      <p:sp>
        <p:nvSpPr>
          <p:cNvPr id="6" name="Marcador de contenido 2"/>
          <p:cNvSpPr txBox="1">
            <a:spLocks/>
          </p:cNvSpPr>
          <p:nvPr/>
        </p:nvSpPr>
        <p:spPr>
          <a:xfrm>
            <a:off x="1069848" y="5184277"/>
            <a:ext cx="10058400" cy="149530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ctr"/>
            <a:r>
              <a:rPr lang="es-ES" dirty="0"/>
              <a:t>Nos empeñamos en conseguir los mejores productos de tecnología, disminuyéndoles tiempo y dinero. </a:t>
            </a:r>
            <a:endParaRPr lang="en-US" dirty="0"/>
          </a:p>
        </p:txBody>
      </p:sp>
    </p:spTree>
    <p:extLst>
      <p:ext uri="{BB962C8B-B14F-4D97-AF65-F5344CB8AC3E}">
        <p14:creationId xmlns:p14="http://schemas.microsoft.com/office/powerpoint/2010/main" val="671623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marL="0" indent="0">
              <a:buNone/>
            </a:pPr>
            <a:r>
              <a:rPr lang="es-ES" dirty="0">
                <a:latin typeface="Arial" panose="020B0604020202020204" pitchFamily="34" charset="0"/>
                <a:cs typeface="Arial" panose="020B0604020202020204" pitchFamily="34" charset="0"/>
              </a:rPr>
              <a:t>MODELO: MM-OD2</a:t>
            </a:r>
          </a:p>
          <a:p>
            <a:pPr marL="0" indent="0">
              <a:buNone/>
            </a:pPr>
            <a:r>
              <a:rPr lang="es-ES" dirty="0">
                <a:latin typeface="Arial" panose="020B0604020202020204" pitchFamily="34" charset="0"/>
                <a:cs typeface="Arial" panose="020B0604020202020204" pitchFamily="34" charset="0"/>
              </a:rPr>
              <a:t>FUNCIONES: PUEDES GUARDAR INFORMACION, GRABAR MUSICA, UTILIZARLA EN DISPOSITIVOS CON ENTRADA MICRO SD (CELULARES, TABLETS, PORTATILES, BAFLES ETC.)</a:t>
            </a:r>
          </a:p>
          <a:p>
            <a:pPr marL="0" indent="0">
              <a:buNone/>
            </a:pPr>
            <a:r>
              <a:rPr lang="es-ES" dirty="0">
                <a:latin typeface="Arial" panose="020B0604020202020204" pitchFamily="34" charset="0"/>
                <a:cs typeface="Arial" panose="020B0604020202020204" pitchFamily="34" charset="0"/>
              </a:rPr>
              <a:t>CAPACIDAD: 8 GB</a:t>
            </a:r>
          </a:p>
          <a:p>
            <a:pPr marL="0" indent="0">
              <a:buNone/>
            </a:pPr>
            <a:r>
              <a:rPr lang="es-ES" dirty="0">
                <a:latin typeface="Arial" panose="020B0604020202020204" pitchFamily="34" charset="0"/>
                <a:cs typeface="Arial" panose="020B0604020202020204" pitchFamily="34" charset="0"/>
              </a:rPr>
              <a:t>TIPO DE MEMORIA: MICRO SD</a:t>
            </a:r>
          </a:p>
          <a:p>
            <a:pPr marL="0" indent="0">
              <a:buNone/>
            </a:pPr>
            <a:r>
              <a:rPr lang="es-ES" dirty="0">
                <a:latin typeface="Arial" panose="020B0604020202020204" pitchFamily="34" charset="0"/>
                <a:cs typeface="Arial" panose="020B0604020202020204" pitchFamily="34" charset="0"/>
              </a:rPr>
              <a:t>CLASE MICRO: 10</a:t>
            </a:r>
          </a:p>
          <a:p>
            <a:pPr marL="0" indent="0">
              <a:buNone/>
            </a:pPr>
            <a:r>
              <a:rPr lang="es-ES" dirty="0">
                <a:latin typeface="Arial" panose="020B0604020202020204" pitchFamily="34" charset="0"/>
                <a:cs typeface="Arial" panose="020B0604020202020204" pitchFamily="34" charset="0"/>
              </a:rPr>
              <a:t>VIENE CON ADAPTADOR: SI</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792811" y="2582390"/>
            <a:ext cx="2563503" cy="2563503"/>
          </a:xfrm>
          <a:prstGeom prst="rect">
            <a:avLst/>
          </a:prstGeom>
        </p:spPr>
      </p:pic>
      <p:sp>
        <p:nvSpPr>
          <p:cNvPr id="5" name="CuadroTexto 4"/>
          <p:cNvSpPr txBox="1"/>
          <p:nvPr/>
        </p:nvSpPr>
        <p:spPr>
          <a:xfrm>
            <a:off x="6832987" y="1996966"/>
            <a:ext cx="4483150" cy="369332"/>
          </a:xfrm>
          <a:prstGeom prst="rect">
            <a:avLst/>
          </a:prstGeom>
          <a:noFill/>
        </p:spPr>
        <p:txBody>
          <a:bodyPr wrap="none" rtlCol="0">
            <a:spAutoFit/>
          </a:bodyPr>
          <a:lstStyle/>
          <a:p>
            <a:r>
              <a:rPr lang="es-ES" dirty="0"/>
              <a:t>MEMORIA MICRO SD ONE DIGITAL 8GB</a:t>
            </a:r>
            <a:endParaRPr lang="en-US" dirty="0"/>
          </a:p>
        </p:txBody>
      </p:sp>
      <p:sp>
        <p:nvSpPr>
          <p:cNvPr id="6" name="CuadroTexto 5"/>
          <p:cNvSpPr txBox="1"/>
          <p:nvPr/>
        </p:nvSpPr>
        <p:spPr>
          <a:xfrm>
            <a:off x="8544610" y="5418215"/>
            <a:ext cx="1059906" cy="369332"/>
          </a:xfrm>
          <a:prstGeom prst="rect">
            <a:avLst/>
          </a:prstGeom>
          <a:noFill/>
        </p:spPr>
        <p:txBody>
          <a:bodyPr wrap="none" rtlCol="0">
            <a:spAutoFit/>
          </a:bodyPr>
          <a:lstStyle/>
          <a:p>
            <a:r>
              <a:rPr lang="es-ES" dirty="0"/>
              <a:t>$ 20.000</a:t>
            </a:r>
            <a:endParaRPr lang="en-US" dirty="0"/>
          </a:p>
        </p:txBody>
      </p:sp>
    </p:spTree>
    <p:extLst>
      <p:ext uri="{BB962C8B-B14F-4D97-AF65-F5344CB8AC3E}">
        <p14:creationId xmlns:p14="http://schemas.microsoft.com/office/powerpoint/2010/main" val="2767768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marL="0" indent="0">
              <a:buNone/>
            </a:pPr>
            <a:r>
              <a:rPr lang="es-ES" dirty="0">
                <a:latin typeface="Arial" panose="020B0604020202020204" pitchFamily="34" charset="0"/>
                <a:cs typeface="Arial" panose="020B0604020202020204" pitchFamily="34" charset="0"/>
              </a:rPr>
              <a:t>MODELO: MM-OD3</a:t>
            </a:r>
          </a:p>
          <a:p>
            <a:pPr marL="0" indent="0">
              <a:buNone/>
            </a:pPr>
            <a:r>
              <a:rPr lang="es-ES" dirty="0">
                <a:latin typeface="Arial" panose="020B0604020202020204" pitchFamily="34" charset="0"/>
                <a:cs typeface="Arial" panose="020B0604020202020204" pitchFamily="34" charset="0"/>
              </a:rPr>
              <a:t>FUNCIONES: PUEDES GUARDAR INFORMACION, GRABAR MUSICA, UTILIZARLA EN DISPOSITIVOS CON ENTRADA MICRO SD (CELULARES, TABLETS, PORTATILES, BAFLES ETC.)</a:t>
            </a:r>
          </a:p>
          <a:p>
            <a:pPr marL="0" indent="0">
              <a:buNone/>
            </a:pPr>
            <a:r>
              <a:rPr lang="es-ES" dirty="0">
                <a:latin typeface="Arial" panose="020B0604020202020204" pitchFamily="34" charset="0"/>
                <a:cs typeface="Arial" panose="020B0604020202020204" pitchFamily="34" charset="0"/>
              </a:rPr>
              <a:t>CAPACIDAD: 16 GB</a:t>
            </a:r>
          </a:p>
          <a:p>
            <a:pPr marL="0" indent="0">
              <a:buNone/>
            </a:pPr>
            <a:r>
              <a:rPr lang="es-ES" dirty="0">
                <a:latin typeface="Arial" panose="020B0604020202020204" pitchFamily="34" charset="0"/>
                <a:cs typeface="Arial" panose="020B0604020202020204" pitchFamily="34" charset="0"/>
              </a:rPr>
              <a:t>TIPO DE MEMORIA: MICRO SD</a:t>
            </a:r>
          </a:p>
          <a:p>
            <a:pPr marL="0" indent="0">
              <a:buNone/>
            </a:pPr>
            <a:r>
              <a:rPr lang="es-ES" dirty="0">
                <a:latin typeface="Arial" panose="020B0604020202020204" pitchFamily="34" charset="0"/>
                <a:cs typeface="Arial" panose="020B0604020202020204" pitchFamily="34" charset="0"/>
              </a:rPr>
              <a:t>CLASE MICRO: 10</a:t>
            </a:r>
          </a:p>
          <a:p>
            <a:pPr marL="0" indent="0">
              <a:buNone/>
            </a:pPr>
            <a:r>
              <a:rPr lang="es-ES" dirty="0">
                <a:latin typeface="Arial" panose="020B0604020202020204" pitchFamily="34" charset="0"/>
                <a:cs typeface="Arial" panose="020B0604020202020204" pitchFamily="34" charset="0"/>
              </a:rPr>
              <a:t>VIENE CON ADAPTADOR: SI</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004579" y="2582390"/>
            <a:ext cx="2139967" cy="2563503"/>
          </a:xfrm>
          <a:prstGeom prst="rect">
            <a:avLst/>
          </a:prstGeom>
        </p:spPr>
      </p:pic>
      <p:sp>
        <p:nvSpPr>
          <p:cNvPr id="5" name="CuadroTexto 4"/>
          <p:cNvSpPr txBox="1"/>
          <p:nvPr/>
        </p:nvSpPr>
        <p:spPr>
          <a:xfrm>
            <a:off x="6832987" y="1996966"/>
            <a:ext cx="4608185" cy="369332"/>
          </a:xfrm>
          <a:prstGeom prst="rect">
            <a:avLst/>
          </a:prstGeom>
          <a:noFill/>
        </p:spPr>
        <p:txBody>
          <a:bodyPr wrap="none" rtlCol="0">
            <a:spAutoFit/>
          </a:bodyPr>
          <a:lstStyle/>
          <a:p>
            <a:r>
              <a:rPr lang="es-ES" dirty="0"/>
              <a:t>MEMORIA MICRO SD ONE DIGITAL 16GB</a:t>
            </a:r>
            <a:endParaRPr lang="en-US" dirty="0"/>
          </a:p>
        </p:txBody>
      </p:sp>
      <p:sp>
        <p:nvSpPr>
          <p:cNvPr id="6" name="CuadroTexto 5"/>
          <p:cNvSpPr txBox="1"/>
          <p:nvPr/>
        </p:nvSpPr>
        <p:spPr>
          <a:xfrm>
            <a:off x="8544610" y="5418215"/>
            <a:ext cx="1059906" cy="369332"/>
          </a:xfrm>
          <a:prstGeom prst="rect">
            <a:avLst/>
          </a:prstGeom>
          <a:noFill/>
        </p:spPr>
        <p:txBody>
          <a:bodyPr wrap="none" rtlCol="0">
            <a:spAutoFit/>
          </a:bodyPr>
          <a:lstStyle/>
          <a:p>
            <a:r>
              <a:rPr lang="es-ES" dirty="0"/>
              <a:t>$ 25.000</a:t>
            </a:r>
            <a:endParaRPr lang="en-US" dirty="0"/>
          </a:p>
        </p:txBody>
      </p:sp>
    </p:spTree>
    <p:extLst>
      <p:ext uri="{BB962C8B-B14F-4D97-AF65-F5344CB8AC3E}">
        <p14:creationId xmlns:p14="http://schemas.microsoft.com/office/powerpoint/2010/main" val="3300832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marL="0" indent="0">
              <a:buNone/>
            </a:pPr>
            <a:r>
              <a:rPr lang="es-ES" dirty="0">
                <a:latin typeface="Arial" panose="020B0604020202020204" pitchFamily="34" charset="0"/>
                <a:cs typeface="Arial" panose="020B0604020202020204" pitchFamily="34" charset="0"/>
              </a:rPr>
              <a:t>MODELO: MM-DG3</a:t>
            </a:r>
          </a:p>
          <a:p>
            <a:pPr marL="0" indent="0">
              <a:buNone/>
            </a:pPr>
            <a:r>
              <a:rPr lang="es-ES" dirty="0">
                <a:latin typeface="Arial" panose="020B0604020202020204" pitchFamily="34" charset="0"/>
                <a:cs typeface="Arial" panose="020B0604020202020204" pitchFamily="34" charset="0"/>
              </a:rPr>
              <a:t>FUNCIONES: PUEDES GUARDAR INFORMACION, GRABAR MUSICA, UTILIZARLA EN DISPOSITIVOS CON ENTRADA MICRO SD (CELULARES, TABLETS, PORTATILES, BAFLES ETC.)</a:t>
            </a:r>
          </a:p>
          <a:p>
            <a:pPr marL="0" indent="0">
              <a:buNone/>
            </a:pPr>
            <a:r>
              <a:rPr lang="es-ES" dirty="0">
                <a:latin typeface="Arial" panose="020B0604020202020204" pitchFamily="34" charset="0"/>
                <a:cs typeface="Arial" panose="020B0604020202020204" pitchFamily="34" charset="0"/>
              </a:rPr>
              <a:t>CAPACIDAD: 16 GB</a:t>
            </a:r>
          </a:p>
          <a:p>
            <a:pPr marL="0" indent="0">
              <a:buNone/>
            </a:pPr>
            <a:r>
              <a:rPr lang="es-ES" dirty="0">
                <a:latin typeface="Arial" panose="020B0604020202020204" pitchFamily="34" charset="0"/>
                <a:cs typeface="Arial" panose="020B0604020202020204" pitchFamily="34" charset="0"/>
              </a:rPr>
              <a:t>TIPO DE MEMORIA: MICRO SD</a:t>
            </a:r>
          </a:p>
          <a:p>
            <a:pPr marL="0" indent="0">
              <a:buNone/>
            </a:pPr>
            <a:r>
              <a:rPr lang="es-ES" dirty="0">
                <a:latin typeface="Arial" panose="020B0604020202020204" pitchFamily="34" charset="0"/>
                <a:cs typeface="Arial" panose="020B0604020202020204" pitchFamily="34" charset="0"/>
              </a:rPr>
              <a:t>CLASE MICRO: 10</a:t>
            </a:r>
          </a:p>
          <a:p>
            <a:pPr marL="0" indent="0">
              <a:buNone/>
            </a:pPr>
            <a:r>
              <a:rPr lang="es-ES" dirty="0">
                <a:latin typeface="Arial" panose="020B0604020202020204" pitchFamily="34" charset="0"/>
                <a:cs typeface="Arial" panose="020B0604020202020204" pitchFamily="34" charset="0"/>
              </a:rPr>
              <a:t>VIENE CON ADAPTADOR: SI</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028923" y="2582390"/>
            <a:ext cx="2091278" cy="2563503"/>
          </a:xfrm>
          <a:prstGeom prst="rect">
            <a:avLst/>
          </a:prstGeom>
        </p:spPr>
      </p:pic>
      <p:sp>
        <p:nvSpPr>
          <p:cNvPr id="5" name="CuadroTexto 4"/>
          <p:cNvSpPr txBox="1"/>
          <p:nvPr/>
        </p:nvSpPr>
        <p:spPr>
          <a:xfrm>
            <a:off x="6832987" y="1996966"/>
            <a:ext cx="5154553" cy="369332"/>
          </a:xfrm>
          <a:prstGeom prst="rect">
            <a:avLst/>
          </a:prstGeom>
          <a:noFill/>
        </p:spPr>
        <p:txBody>
          <a:bodyPr wrap="none" rtlCol="0">
            <a:spAutoFit/>
          </a:bodyPr>
          <a:lstStyle/>
          <a:p>
            <a:r>
              <a:rPr lang="es-ES" dirty="0"/>
              <a:t>MEMORIA MICRO SD DG TECHNOLOGY 16GB</a:t>
            </a:r>
            <a:endParaRPr lang="en-US" dirty="0"/>
          </a:p>
        </p:txBody>
      </p:sp>
      <p:sp>
        <p:nvSpPr>
          <p:cNvPr id="6" name="CuadroTexto 5"/>
          <p:cNvSpPr txBox="1"/>
          <p:nvPr/>
        </p:nvSpPr>
        <p:spPr>
          <a:xfrm>
            <a:off x="8544610" y="5418215"/>
            <a:ext cx="1059906" cy="369332"/>
          </a:xfrm>
          <a:prstGeom prst="rect">
            <a:avLst/>
          </a:prstGeom>
          <a:noFill/>
        </p:spPr>
        <p:txBody>
          <a:bodyPr wrap="none" rtlCol="0">
            <a:spAutoFit/>
          </a:bodyPr>
          <a:lstStyle/>
          <a:p>
            <a:r>
              <a:rPr lang="es-ES" dirty="0"/>
              <a:t>$ 26.000</a:t>
            </a:r>
            <a:endParaRPr lang="en-US" dirty="0"/>
          </a:p>
        </p:txBody>
      </p:sp>
    </p:spTree>
    <p:extLst>
      <p:ext uri="{BB962C8B-B14F-4D97-AF65-F5344CB8AC3E}">
        <p14:creationId xmlns:p14="http://schemas.microsoft.com/office/powerpoint/2010/main" val="3696583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marL="0" indent="0">
              <a:buNone/>
            </a:pPr>
            <a:r>
              <a:rPr lang="es-ES" dirty="0">
                <a:latin typeface="Arial" panose="020B0604020202020204" pitchFamily="34" charset="0"/>
                <a:cs typeface="Arial" panose="020B0604020202020204" pitchFamily="34" charset="0"/>
              </a:rPr>
              <a:t>MODELO: MM-NA4</a:t>
            </a:r>
          </a:p>
          <a:p>
            <a:pPr marL="0" indent="0">
              <a:buNone/>
            </a:pPr>
            <a:r>
              <a:rPr lang="es-ES" dirty="0">
                <a:latin typeface="Arial" panose="020B0604020202020204" pitchFamily="34" charset="0"/>
                <a:cs typeface="Arial" panose="020B0604020202020204" pitchFamily="34" charset="0"/>
              </a:rPr>
              <a:t>FUNCIONES: PUEDES GUARDAR INFORMACION, GRABAR MUSICA, UTILIZARLA EN DISPOSITIVOS CON ENTRADA MICRO SD (CELULARES, TABLETS, PORTATILES, BAFLES ETC.)</a:t>
            </a:r>
          </a:p>
          <a:p>
            <a:pPr marL="0" indent="0">
              <a:buNone/>
            </a:pPr>
            <a:r>
              <a:rPr lang="es-ES" dirty="0">
                <a:latin typeface="Arial" panose="020B0604020202020204" pitchFamily="34" charset="0"/>
                <a:cs typeface="Arial" panose="020B0604020202020204" pitchFamily="34" charset="0"/>
              </a:rPr>
              <a:t>CAPACIDAD: 32 GB</a:t>
            </a:r>
          </a:p>
          <a:p>
            <a:pPr marL="0" indent="0">
              <a:buNone/>
            </a:pPr>
            <a:r>
              <a:rPr lang="es-ES" dirty="0">
                <a:latin typeface="Arial" panose="020B0604020202020204" pitchFamily="34" charset="0"/>
                <a:cs typeface="Arial" panose="020B0604020202020204" pitchFamily="34" charset="0"/>
              </a:rPr>
              <a:t>TIPO DE MEMORIA: MICRO SD</a:t>
            </a:r>
          </a:p>
          <a:p>
            <a:pPr marL="0" indent="0">
              <a:buNone/>
            </a:pPr>
            <a:r>
              <a:rPr lang="es-ES" dirty="0">
                <a:latin typeface="Arial" panose="020B0604020202020204" pitchFamily="34" charset="0"/>
                <a:cs typeface="Arial" panose="020B0604020202020204" pitchFamily="34" charset="0"/>
              </a:rPr>
              <a:t>CLASE MICRO: 10</a:t>
            </a:r>
          </a:p>
          <a:p>
            <a:pPr marL="0" indent="0">
              <a:buNone/>
            </a:pPr>
            <a:r>
              <a:rPr lang="es-ES" dirty="0">
                <a:latin typeface="Arial" panose="020B0604020202020204" pitchFamily="34" charset="0"/>
                <a:cs typeface="Arial" panose="020B0604020202020204" pitchFamily="34" charset="0"/>
              </a:rPr>
              <a:t>VIENE CON ADAPTADOR: SI</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792811" y="2582390"/>
            <a:ext cx="2563503" cy="2563503"/>
          </a:xfrm>
          <a:prstGeom prst="rect">
            <a:avLst/>
          </a:prstGeom>
        </p:spPr>
      </p:pic>
      <p:sp>
        <p:nvSpPr>
          <p:cNvPr id="5" name="CuadroTexto 4"/>
          <p:cNvSpPr txBox="1"/>
          <p:nvPr/>
        </p:nvSpPr>
        <p:spPr>
          <a:xfrm>
            <a:off x="7362298" y="1940736"/>
            <a:ext cx="3549561" cy="369332"/>
          </a:xfrm>
          <a:prstGeom prst="rect">
            <a:avLst/>
          </a:prstGeom>
          <a:noFill/>
        </p:spPr>
        <p:txBody>
          <a:bodyPr wrap="none" rtlCol="0">
            <a:spAutoFit/>
          </a:bodyPr>
          <a:lstStyle/>
          <a:p>
            <a:r>
              <a:rPr lang="es-ES" dirty="0"/>
              <a:t>MEMORIA MICRO SD NIA 32GB</a:t>
            </a:r>
            <a:endParaRPr lang="en-US" dirty="0"/>
          </a:p>
        </p:txBody>
      </p:sp>
      <p:sp>
        <p:nvSpPr>
          <p:cNvPr id="6" name="CuadroTexto 5"/>
          <p:cNvSpPr txBox="1"/>
          <p:nvPr/>
        </p:nvSpPr>
        <p:spPr>
          <a:xfrm>
            <a:off x="8544610" y="5418215"/>
            <a:ext cx="1059906" cy="369332"/>
          </a:xfrm>
          <a:prstGeom prst="rect">
            <a:avLst/>
          </a:prstGeom>
          <a:noFill/>
        </p:spPr>
        <p:txBody>
          <a:bodyPr wrap="none" rtlCol="0">
            <a:spAutoFit/>
          </a:bodyPr>
          <a:lstStyle/>
          <a:p>
            <a:r>
              <a:rPr lang="es-ES" dirty="0"/>
              <a:t>$ 30.000</a:t>
            </a:r>
            <a:endParaRPr lang="en-US" dirty="0"/>
          </a:p>
        </p:txBody>
      </p:sp>
    </p:spTree>
    <p:extLst>
      <p:ext uri="{BB962C8B-B14F-4D97-AF65-F5344CB8AC3E}">
        <p14:creationId xmlns:p14="http://schemas.microsoft.com/office/powerpoint/2010/main" val="1555242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marL="0" indent="0">
              <a:buNone/>
            </a:pPr>
            <a:r>
              <a:rPr lang="es-ES" dirty="0">
                <a:latin typeface="Arial" panose="020B0604020202020204" pitchFamily="34" charset="0"/>
                <a:cs typeface="Arial" panose="020B0604020202020204" pitchFamily="34" charset="0"/>
              </a:rPr>
              <a:t>MODELO: MM-OD4</a:t>
            </a:r>
          </a:p>
          <a:p>
            <a:pPr marL="0" indent="0">
              <a:buNone/>
            </a:pPr>
            <a:r>
              <a:rPr lang="es-ES" dirty="0">
                <a:latin typeface="Arial" panose="020B0604020202020204" pitchFamily="34" charset="0"/>
                <a:cs typeface="Arial" panose="020B0604020202020204" pitchFamily="34" charset="0"/>
              </a:rPr>
              <a:t>FUNCIONES: PUEDES GUARDAR INFORMACION, GRABAR MUSICA, UTILIZARLA EN DISPOSITIVOS CON ENTRADA MICRO SD (CELULARES, TABLETS, PORTATILES, BAFLES ETC.)</a:t>
            </a:r>
          </a:p>
          <a:p>
            <a:pPr marL="0" indent="0">
              <a:buNone/>
            </a:pPr>
            <a:r>
              <a:rPr lang="es-ES" dirty="0">
                <a:latin typeface="Arial" panose="020B0604020202020204" pitchFamily="34" charset="0"/>
                <a:cs typeface="Arial" panose="020B0604020202020204" pitchFamily="34" charset="0"/>
              </a:rPr>
              <a:t>CAPACIDAD: 32 GB</a:t>
            </a:r>
          </a:p>
          <a:p>
            <a:pPr marL="0" indent="0">
              <a:buNone/>
            </a:pPr>
            <a:r>
              <a:rPr lang="es-ES" dirty="0">
                <a:latin typeface="Arial" panose="020B0604020202020204" pitchFamily="34" charset="0"/>
                <a:cs typeface="Arial" panose="020B0604020202020204" pitchFamily="34" charset="0"/>
              </a:rPr>
              <a:t>TIPO DE MEMORIA: MICRO SD</a:t>
            </a:r>
          </a:p>
          <a:p>
            <a:pPr marL="0" indent="0">
              <a:buNone/>
            </a:pPr>
            <a:r>
              <a:rPr lang="es-ES" dirty="0">
                <a:latin typeface="Arial" panose="020B0604020202020204" pitchFamily="34" charset="0"/>
                <a:cs typeface="Arial" panose="020B0604020202020204" pitchFamily="34" charset="0"/>
              </a:rPr>
              <a:t>CLASE MICRO: 10</a:t>
            </a:r>
          </a:p>
          <a:p>
            <a:pPr marL="0" indent="0">
              <a:buNone/>
            </a:pPr>
            <a:r>
              <a:rPr lang="es-ES" dirty="0">
                <a:latin typeface="Arial" panose="020B0604020202020204" pitchFamily="34" charset="0"/>
                <a:cs typeface="Arial" panose="020B0604020202020204" pitchFamily="34" charset="0"/>
              </a:rPr>
              <a:t>VIENE CON ADAPTADOR: SI</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004579" y="2794158"/>
            <a:ext cx="2139967" cy="2139967"/>
          </a:xfrm>
          <a:prstGeom prst="rect">
            <a:avLst/>
          </a:prstGeom>
        </p:spPr>
      </p:pic>
      <p:sp>
        <p:nvSpPr>
          <p:cNvPr id="5" name="CuadroTexto 4"/>
          <p:cNvSpPr txBox="1"/>
          <p:nvPr/>
        </p:nvSpPr>
        <p:spPr>
          <a:xfrm>
            <a:off x="6832987" y="1996966"/>
            <a:ext cx="4608185" cy="369332"/>
          </a:xfrm>
          <a:prstGeom prst="rect">
            <a:avLst/>
          </a:prstGeom>
          <a:noFill/>
        </p:spPr>
        <p:txBody>
          <a:bodyPr wrap="none" rtlCol="0">
            <a:spAutoFit/>
          </a:bodyPr>
          <a:lstStyle/>
          <a:p>
            <a:r>
              <a:rPr lang="es-ES" dirty="0"/>
              <a:t>MEMORIA MICRO SD ONE DIGITAL 32GB</a:t>
            </a:r>
            <a:endParaRPr lang="en-US" dirty="0"/>
          </a:p>
        </p:txBody>
      </p:sp>
      <p:sp>
        <p:nvSpPr>
          <p:cNvPr id="6" name="CuadroTexto 5"/>
          <p:cNvSpPr txBox="1"/>
          <p:nvPr/>
        </p:nvSpPr>
        <p:spPr>
          <a:xfrm>
            <a:off x="8544610" y="5418215"/>
            <a:ext cx="1059906" cy="369332"/>
          </a:xfrm>
          <a:prstGeom prst="rect">
            <a:avLst/>
          </a:prstGeom>
          <a:noFill/>
        </p:spPr>
        <p:txBody>
          <a:bodyPr wrap="none" rtlCol="0">
            <a:spAutoFit/>
          </a:bodyPr>
          <a:lstStyle/>
          <a:p>
            <a:r>
              <a:rPr lang="es-ES" dirty="0"/>
              <a:t>$ 35.000</a:t>
            </a:r>
            <a:endParaRPr lang="en-US" dirty="0"/>
          </a:p>
        </p:txBody>
      </p:sp>
    </p:spTree>
    <p:extLst>
      <p:ext uri="{BB962C8B-B14F-4D97-AF65-F5344CB8AC3E}">
        <p14:creationId xmlns:p14="http://schemas.microsoft.com/office/powerpoint/2010/main" val="108040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marL="0" indent="0">
              <a:buNone/>
            </a:pPr>
            <a:r>
              <a:rPr lang="es-ES" dirty="0">
                <a:latin typeface="Arial" panose="020B0604020202020204" pitchFamily="34" charset="0"/>
                <a:cs typeface="Arial" panose="020B0604020202020204" pitchFamily="34" charset="0"/>
              </a:rPr>
              <a:t>MODELO: MM-KGO4</a:t>
            </a:r>
          </a:p>
          <a:p>
            <a:pPr marL="0" indent="0">
              <a:buNone/>
            </a:pPr>
            <a:r>
              <a:rPr lang="es-ES" dirty="0">
                <a:latin typeface="Arial" panose="020B0604020202020204" pitchFamily="34" charset="0"/>
                <a:cs typeface="Arial" panose="020B0604020202020204" pitchFamily="34" charset="0"/>
              </a:rPr>
              <a:t>FUNCIONES: PUEDES GUARDAR INFORMACION, GRABAR MUSICA, UTILIZARLA EN DISPOSITIVOS CON ENTRADA MICRO SD (CELULARES, TABLETS, PORTATILES, BAFLES ETC.)</a:t>
            </a:r>
          </a:p>
          <a:p>
            <a:pPr marL="0" indent="0">
              <a:buNone/>
            </a:pPr>
            <a:r>
              <a:rPr lang="es-ES" dirty="0">
                <a:latin typeface="Arial" panose="020B0604020202020204" pitchFamily="34" charset="0"/>
                <a:cs typeface="Arial" panose="020B0604020202020204" pitchFamily="34" charset="0"/>
              </a:rPr>
              <a:t>CAPACIDAD: 32 GB</a:t>
            </a:r>
          </a:p>
          <a:p>
            <a:pPr marL="0" indent="0">
              <a:buNone/>
            </a:pPr>
            <a:r>
              <a:rPr lang="es-ES" dirty="0">
                <a:latin typeface="Arial" panose="020B0604020202020204" pitchFamily="34" charset="0"/>
                <a:cs typeface="Arial" panose="020B0604020202020204" pitchFamily="34" charset="0"/>
              </a:rPr>
              <a:t>TIPO DE MEMORIA: MICRO SD</a:t>
            </a:r>
          </a:p>
          <a:p>
            <a:pPr marL="0" indent="0">
              <a:buNone/>
            </a:pPr>
            <a:r>
              <a:rPr lang="es-ES" dirty="0">
                <a:latin typeface="Arial" panose="020B0604020202020204" pitchFamily="34" charset="0"/>
                <a:cs typeface="Arial" panose="020B0604020202020204" pitchFamily="34" charset="0"/>
              </a:rPr>
              <a:t>CLASE MICRO: 10</a:t>
            </a:r>
          </a:p>
          <a:p>
            <a:pPr marL="0" indent="0">
              <a:buNone/>
            </a:pPr>
            <a:r>
              <a:rPr lang="es-ES" dirty="0">
                <a:latin typeface="Arial" panose="020B0604020202020204" pitchFamily="34" charset="0"/>
                <a:cs typeface="Arial" panose="020B0604020202020204" pitchFamily="34" charset="0"/>
              </a:rPr>
              <a:t>VIENE CON ADAPTADOR: SI</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792811" y="2582390"/>
            <a:ext cx="2563503" cy="2563503"/>
          </a:xfrm>
          <a:prstGeom prst="rect">
            <a:avLst/>
          </a:prstGeom>
        </p:spPr>
      </p:pic>
      <p:sp>
        <p:nvSpPr>
          <p:cNvPr id="5" name="CuadroTexto 4"/>
          <p:cNvSpPr txBox="1"/>
          <p:nvPr/>
        </p:nvSpPr>
        <p:spPr>
          <a:xfrm>
            <a:off x="6545742" y="1996966"/>
            <a:ext cx="5474256" cy="369332"/>
          </a:xfrm>
          <a:prstGeom prst="rect">
            <a:avLst/>
          </a:prstGeom>
          <a:noFill/>
        </p:spPr>
        <p:txBody>
          <a:bodyPr wrap="none" rtlCol="0">
            <a:spAutoFit/>
          </a:bodyPr>
          <a:lstStyle/>
          <a:p>
            <a:r>
              <a:rPr lang="es-ES" dirty="0"/>
              <a:t>MEMORIA MICRO SD KINGSTON ORIGINAL 32GB</a:t>
            </a:r>
            <a:endParaRPr lang="en-US" dirty="0"/>
          </a:p>
        </p:txBody>
      </p:sp>
      <p:sp>
        <p:nvSpPr>
          <p:cNvPr id="6" name="CuadroTexto 5"/>
          <p:cNvSpPr txBox="1"/>
          <p:nvPr/>
        </p:nvSpPr>
        <p:spPr>
          <a:xfrm>
            <a:off x="8399441" y="5544824"/>
            <a:ext cx="1350241" cy="369332"/>
          </a:xfrm>
          <a:prstGeom prst="rect">
            <a:avLst/>
          </a:prstGeom>
          <a:noFill/>
        </p:spPr>
        <p:txBody>
          <a:bodyPr wrap="none" rtlCol="0">
            <a:spAutoFit/>
          </a:bodyPr>
          <a:lstStyle/>
          <a:p>
            <a:r>
              <a:rPr lang="es-ES" dirty="0"/>
              <a:t>AGOTADO</a:t>
            </a:r>
            <a:endParaRPr lang="en-US" dirty="0"/>
          </a:p>
        </p:txBody>
      </p:sp>
    </p:spTree>
    <p:extLst>
      <p:ext uri="{BB962C8B-B14F-4D97-AF65-F5344CB8AC3E}">
        <p14:creationId xmlns:p14="http://schemas.microsoft.com/office/powerpoint/2010/main" val="2289755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marL="0" indent="0">
              <a:buNone/>
            </a:pPr>
            <a:r>
              <a:rPr lang="es-ES" dirty="0">
                <a:latin typeface="Arial" panose="020B0604020202020204" pitchFamily="34" charset="0"/>
                <a:cs typeface="Arial" panose="020B0604020202020204" pitchFamily="34" charset="0"/>
              </a:rPr>
              <a:t>MODELO: MM-OD5</a:t>
            </a:r>
          </a:p>
          <a:p>
            <a:pPr marL="0" indent="0">
              <a:buNone/>
            </a:pPr>
            <a:r>
              <a:rPr lang="es-ES" dirty="0">
                <a:latin typeface="Arial" panose="020B0604020202020204" pitchFamily="34" charset="0"/>
                <a:cs typeface="Arial" panose="020B0604020202020204" pitchFamily="34" charset="0"/>
              </a:rPr>
              <a:t>FUNCIONES: PUEDES GUARDAR INFORMACION, GRABAR MUSICA, UTILIZARLA EN DISPOSITIVOS CON ENTRADA MICRO SD (CELULARES, TABLETS, PORTATILES, BAFLES ETC.)</a:t>
            </a:r>
          </a:p>
          <a:p>
            <a:pPr marL="0" indent="0">
              <a:buNone/>
            </a:pPr>
            <a:r>
              <a:rPr lang="es-ES" dirty="0">
                <a:latin typeface="Arial" panose="020B0604020202020204" pitchFamily="34" charset="0"/>
                <a:cs typeface="Arial" panose="020B0604020202020204" pitchFamily="34" charset="0"/>
              </a:rPr>
              <a:t>CAPACIDAD: 64 GB</a:t>
            </a:r>
          </a:p>
          <a:p>
            <a:pPr marL="0" indent="0">
              <a:buNone/>
            </a:pPr>
            <a:r>
              <a:rPr lang="es-ES" dirty="0">
                <a:latin typeface="Arial" panose="020B0604020202020204" pitchFamily="34" charset="0"/>
                <a:cs typeface="Arial" panose="020B0604020202020204" pitchFamily="34" charset="0"/>
              </a:rPr>
              <a:t>TIPO DE MEMORIA: MICRO SD</a:t>
            </a:r>
          </a:p>
          <a:p>
            <a:pPr marL="0" indent="0">
              <a:buNone/>
            </a:pPr>
            <a:r>
              <a:rPr lang="es-ES" dirty="0">
                <a:latin typeface="Arial" panose="020B0604020202020204" pitchFamily="34" charset="0"/>
                <a:cs typeface="Arial" panose="020B0604020202020204" pitchFamily="34" charset="0"/>
              </a:rPr>
              <a:t>CLASE MICRO: 10</a:t>
            </a:r>
          </a:p>
          <a:p>
            <a:pPr marL="0" indent="0">
              <a:buNone/>
            </a:pPr>
            <a:r>
              <a:rPr lang="es-ES" dirty="0">
                <a:latin typeface="Arial" panose="020B0604020202020204" pitchFamily="34" charset="0"/>
                <a:cs typeface="Arial" panose="020B0604020202020204" pitchFamily="34" charset="0"/>
              </a:rPr>
              <a:t>VIENE CON ADAPTADOR: SI</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004579" y="2794158"/>
            <a:ext cx="2139967" cy="2139967"/>
          </a:xfrm>
          <a:prstGeom prst="rect">
            <a:avLst/>
          </a:prstGeom>
        </p:spPr>
      </p:pic>
      <p:sp>
        <p:nvSpPr>
          <p:cNvPr id="5" name="CuadroTexto 4"/>
          <p:cNvSpPr txBox="1"/>
          <p:nvPr/>
        </p:nvSpPr>
        <p:spPr>
          <a:xfrm>
            <a:off x="6832987" y="1996966"/>
            <a:ext cx="4608185" cy="369332"/>
          </a:xfrm>
          <a:prstGeom prst="rect">
            <a:avLst/>
          </a:prstGeom>
          <a:noFill/>
        </p:spPr>
        <p:txBody>
          <a:bodyPr wrap="none" rtlCol="0">
            <a:spAutoFit/>
          </a:bodyPr>
          <a:lstStyle/>
          <a:p>
            <a:r>
              <a:rPr lang="es-ES" dirty="0"/>
              <a:t>MEMORIA MICRO SD ONE DIGITAL 64GB</a:t>
            </a:r>
            <a:endParaRPr lang="en-US" dirty="0"/>
          </a:p>
        </p:txBody>
      </p:sp>
      <p:sp>
        <p:nvSpPr>
          <p:cNvPr id="6" name="CuadroTexto 5"/>
          <p:cNvSpPr txBox="1"/>
          <p:nvPr/>
        </p:nvSpPr>
        <p:spPr>
          <a:xfrm>
            <a:off x="8544610" y="5418215"/>
            <a:ext cx="1059906" cy="369332"/>
          </a:xfrm>
          <a:prstGeom prst="rect">
            <a:avLst/>
          </a:prstGeom>
          <a:noFill/>
        </p:spPr>
        <p:txBody>
          <a:bodyPr wrap="none" rtlCol="0">
            <a:spAutoFit/>
          </a:bodyPr>
          <a:lstStyle/>
          <a:p>
            <a:r>
              <a:rPr lang="es-ES" dirty="0"/>
              <a:t>$ 45.000</a:t>
            </a:r>
            <a:endParaRPr lang="en-US" dirty="0"/>
          </a:p>
        </p:txBody>
      </p:sp>
    </p:spTree>
    <p:extLst>
      <p:ext uri="{BB962C8B-B14F-4D97-AF65-F5344CB8AC3E}">
        <p14:creationId xmlns:p14="http://schemas.microsoft.com/office/powerpoint/2010/main" val="229609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marL="0" indent="0">
              <a:buNone/>
            </a:pPr>
            <a:r>
              <a:rPr lang="es-ES" dirty="0">
                <a:latin typeface="Arial" panose="020B0604020202020204" pitchFamily="34" charset="0"/>
                <a:cs typeface="Arial" panose="020B0604020202020204" pitchFamily="34" charset="0"/>
              </a:rPr>
              <a:t>MODELO: MM-KGO5</a:t>
            </a:r>
          </a:p>
          <a:p>
            <a:pPr marL="0" indent="0">
              <a:buNone/>
            </a:pPr>
            <a:r>
              <a:rPr lang="es-ES" dirty="0">
                <a:latin typeface="Arial" panose="020B0604020202020204" pitchFamily="34" charset="0"/>
                <a:cs typeface="Arial" panose="020B0604020202020204" pitchFamily="34" charset="0"/>
              </a:rPr>
              <a:t>FUNCIONES: PUEDES GUARDAR INFORMACION, GRABAR MUSICA, UTILIZARLA EN DISPOSITIVOS CON ENTRADA MICRO SD (CELULARES, TABLETS, PORTATILES, BAFLES ETC.)</a:t>
            </a:r>
          </a:p>
          <a:p>
            <a:pPr marL="0" indent="0">
              <a:buNone/>
            </a:pPr>
            <a:r>
              <a:rPr lang="es-ES" dirty="0">
                <a:latin typeface="Arial" panose="020B0604020202020204" pitchFamily="34" charset="0"/>
                <a:cs typeface="Arial" panose="020B0604020202020204" pitchFamily="34" charset="0"/>
              </a:rPr>
              <a:t>CAPACIDAD: 64 GB</a:t>
            </a:r>
          </a:p>
          <a:p>
            <a:pPr marL="0" indent="0">
              <a:buNone/>
            </a:pPr>
            <a:r>
              <a:rPr lang="es-ES" dirty="0">
                <a:latin typeface="Arial" panose="020B0604020202020204" pitchFamily="34" charset="0"/>
                <a:cs typeface="Arial" panose="020B0604020202020204" pitchFamily="34" charset="0"/>
              </a:rPr>
              <a:t>TIPO DE MEMORIA: MICRO SD</a:t>
            </a:r>
          </a:p>
          <a:p>
            <a:pPr marL="0" indent="0">
              <a:buNone/>
            </a:pPr>
            <a:r>
              <a:rPr lang="es-ES" dirty="0">
                <a:latin typeface="Arial" panose="020B0604020202020204" pitchFamily="34" charset="0"/>
                <a:cs typeface="Arial" panose="020B0604020202020204" pitchFamily="34" charset="0"/>
              </a:rPr>
              <a:t>CLASE MICRO: 10</a:t>
            </a:r>
          </a:p>
          <a:p>
            <a:pPr marL="0" indent="0">
              <a:buNone/>
            </a:pPr>
            <a:r>
              <a:rPr lang="es-ES" dirty="0">
                <a:latin typeface="Arial" panose="020B0604020202020204" pitchFamily="34" charset="0"/>
                <a:cs typeface="Arial" panose="020B0604020202020204" pitchFamily="34" charset="0"/>
              </a:rPr>
              <a:t>VIENE CON ADAPTADOR: SI</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792811" y="2582390"/>
            <a:ext cx="2563503" cy="2563503"/>
          </a:xfrm>
          <a:prstGeom prst="rect">
            <a:avLst/>
          </a:prstGeom>
        </p:spPr>
      </p:pic>
      <p:sp>
        <p:nvSpPr>
          <p:cNvPr id="5" name="CuadroTexto 4"/>
          <p:cNvSpPr txBox="1"/>
          <p:nvPr/>
        </p:nvSpPr>
        <p:spPr>
          <a:xfrm>
            <a:off x="6545742" y="1996966"/>
            <a:ext cx="5474256" cy="369332"/>
          </a:xfrm>
          <a:prstGeom prst="rect">
            <a:avLst/>
          </a:prstGeom>
          <a:noFill/>
        </p:spPr>
        <p:txBody>
          <a:bodyPr wrap="none" rtlCol="0">
            <a:spAutoFit/>
          </a:bodyPr>
          <a:lstStyle/>
          <a:p>
            <a:r>
              <a:rPr lang="es-ES" dirty="0"/>
              <a:t>MEMORIA MICRO SD KINGSTON ORIGINAL 64GB</a:t>
            </a:r>
            <a:endParaRPr lang="en-US" dirty="0"/>
          </a:p>
        </p:txBody>
      </p:sp>
      <p:sp>
        <p:nvSpPr>
          <p:cNvPr id="6" name="CuadroTexto 5"/>
          <p:cNvSpPr txBox="1"/>
          <p:nvPr/>
        </p:nvSpPr>
        <p:spPr>
          <a:xfrm>
            <a:off x="8411784" y="5502621"/>
            <a:ext cx="1325556" cy="369332"/>
          </a:xfrm>
          <a:prstGeom prst="rect">
            <a:avLst/>
          </a:prstGeom>
          <a:noFill/>
        </p:spPr>
        <p:txBody>
          <a:bodyPr wrap="none" rtlCol="0">
            <a:spAutoFit/>
          </a:bodyPr>
          <a:lstStyle/>
          <a:p>
            <a:r>
              <a:rPr lang="es-ES" dirty="0"/>
              <a:t>AGOTADA</a:t>
            </a:r>
            <a:endParaRPr lang="en-US" dirty="0"/>
          </a:p>
        </p:txBody>
      </p:sp>
    </p:spTree>
    <p:extLst>
      <p:ext uri="{BB962C8B-B14F-4D97-AF65-F5344CB8AC3E}">
        <p14:creationId xmlns:p14="http://schemas.microsoft.com/office/powerpoint/2010/main" val="1805453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fontScale="92500" lnSpcReduction="10000"/>
          </a:bodyPr>
          <a:lstStyle/>
          <a:p>
            <a:pPr marL="0" indent="0">
              <a:buNone/>
            </a:pPr>
            <a:r>
              <a:rPr lang="es-ES" dirty="0">
                <a:latin typeface="Arial" panose="020B0604020202020204" pitchFamily="34" charset="0"/>
                <a:cs typeface="Arial" panose="020B0604020202020204" pitchFamily="34" charset="0"/>
              </a:rPr>
              <a:t>MODELO: MM-OD6</a:t>
            </a:r>
          </a:p>
          <a:p>
            <a:pPr marL="0" indent="0">
              <a:buNone/>
            </a:pPr>
            <a:r>
              <a:rPr lang="es-ES" dirty="0">
                <a:latin typeface="Arial" panose="020B0604020202020204" pitchFamily="34" charset="0"/>
                <a:cs typeface="Arial" panose="020B0604020202020204" pitchFamily="34" charset="0"/>
              </a:rPr>
              <a:t>FUNCIONES: PUEDES GUARDAR INFORMACION, GRABAR MUSICA, UTILIZARLA EN DISPOSITIVOS CON ENTRADA MICRO SD (CELULARES, TABLETS, PORTATILES, BAFLES ETC.)</a:t>
            </a:r>
          </a:p>
          <a:p>
            <a:pPr marL="0" indent="0">
              <a:buNone/>
            </a:pPr>
            <a:r>
              <a:rPr lang="es-ES" dirty="0">
                <a:latin typeface="Arial" panose="020B0604020202020204" pitchFamily="34" charset="0"/>
                <a:cs typeface="Arial" panose="020B0604020202020204" pitchFamily="34" charset="0"/>
              </a:rPr>
              <a:t>CAPACIDAD: 128 GB</a:t>
            </a:r>
          </a:p>
          <a:p>
            <a:pPr marL="0" indent="0">
              <a:buNone/>
            </a:pPr>
            <a:r>
              <a:rPr lang="es-ES" dirty="0">
                <a:latin typeface="Arial" panose="020B0604020202020204" pitchFamily="34" charset="0"/>
                <a:cs typeface="Arial" panose="020B0604020202020204" pitchFamily="34" charset="0"/>
              </a:rPr>
              <a:t>TIPO DE MEMORIA: MICRO SD</a:t>
            </a:r>
          </a:p>
          <a:p>
            <a:pPr marL="0" indent="0">
              <a:buNone/>
            </a:pPr>
            <a:r>
              <a:rPr lang="es-ES" dirty="0">
                <a:latin typeface="Arial" panose="020B0604020202020204" pitchFamily="34" charset="0"/>
                <a:cs typeface="Arial" panose="020B0604020202020204" pitchFamily="34" charset="0"/>
              </a:rPr>
              <a:t>CLASE MICRO: 10</a:t>
            </a:r>
          </a:p>
          <a:p>
            <a:pPr marL="0" indent="0">
              <a:buNone/>
            </a:pPr>
            <a:r>
              <a:rPr lang="es-ES" dirty="0">
                <a:latin typeface="Arial" panose="020B0604020202020204" pitchFamily="34" charset="0"/>
                <a:cs typeface="Arial" panose="020B0604020202020204" pitchFamily="34" charset="0"/>
              </a:rPr>
              <a:t>VIENE CON ADAPTADOR: SI</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004579" y="2794158"/>
            <a:ext cx="2139967" cy="2139967"/>
          </a:xfrm>
          <a:prstGeom prst="rect">
            <a:avLst/>
          </a:prstGeom>
        </p:spPr>
      </p:pic>
      <p:sp>
        <p:nvSpPr>
          <p:cNvPr id="5" name="CuadroTexto 4"/>
          <p:cNvSpPr txBox="1"/>
          <p:nvPr/>
        </p:nvSpPr>
        <p:spPr>
          <a:xfrm>
            <a:off x="6832987" y="1996966"/>
            <a:ext cx="4733219" cy="369332"/>
          </a:xfrm>
          <a:prstGeom prst="rect">
            <a:avLst/>
          </a:prstGeom>
          <a:noFill/>
        </p:spPr>
        <p:txBody>
          <a:bodyPr wrap="none" rtlCol="0">
            <a:spAutoFit/>
          </a:bodyPr>
          <a:lstStyle/>
          <a:p>
            <a:r>
              <a:rPr lang="es-ES" dirty="0"/>
              <a:t>MEMORIA MICRO SD ONE DIGITAL 128GB</a:t>
            </a:r>
            <a:endParaRPr lang="en-US" dirty="0"/>
          </a:p>
        </p:txBody>
      </p:sp>
      <p:sp>
        <p:nvSpPr>
          <p:cNvPr id="6" name="CuadroTexto 5"/>
          <p:cNvSpPr txBox="1"/>
          <p:nvPr/>
        </p:nvSpPr>
        <p:spPr>
          <a:xfrm>
            <a:off x="8544610" y="5418215"/>
            <a:ext cx="1059906" cy="369332"/>
          </a:xfrm>
          <a:prstGeom prst="rect">
            <a:avLst/>
          </a:prstGeom>
          <a:noFill/>
        </p:spPr>
        <p:txBody>
          <a:bodyPr wrap="none" rtlCol="0">
            <a:spAutoFit/>
          </a:bodyPr>
          <a:lstStyle/>
          <a:p>
            <a:r>
              <a:rPr lang="es-ES" dirty="0"/>
              <a:t>$ 80.000</a:t>
            </a:r>
            <a:endParaRPr lang="en-US" dirty="0"/>
          </a:p>
        </p:txBody>
      </p:sp>
    </p:spTree>
    <p:extLst>
      <p:ext uri="{BB962C8B-B14F-4D97-AF65-F5344CB8AC3E}">
        <p14:creationId xmlns:p14="http://schemas.microsoft.com/office/powerpoint/2010/main" val="1080552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69848" y="4389119"/>
            <a:ext cx="10067844" cy="1816809"/>
          </a:xfrm>
        </p:spPr>
        <p:txBody>
          <a:bodyPr>
            <a:normAutofit fontScale="85000" lnSpcReduction="20000"/>
          </a:bodyPr>
          <a:lstStyle/>
          <a:p>
            <a:pPr algn="ctr"/>
            <a:r>
              <a:rPr lang="es-CO" dirty="0"/>
              <a:t>CONTACTANOS:</a:t>
            </a:r>
          </a:p>
          <a:p>
            <a:r>
              <a:rPr lang="es-CO" dirty="0"/>
              <a:t>CALLE 33E # 25-11 BARRIO: ALFONSO BARBERENA</a:t>
            </a:r>
          </a:p>
          <a:p>
            <a:r>
              <a:rPr lang="es-CO" dirty="0"/>
              <a:t>TELEFONO: +5723731712</a:t>
            </a:r>
          </a:p>
          <a:p>
            <a:r>
              <a:rPr lang="es-CO" dirty="0"/>
              <a:t>CELULAR: +573185313379</a:t>
            </a:r>
          </a:p>
          <a:p>
            <a:r>
              <a:rPr lang="es-CO" dirty="0"/>
              <a:t>ASESOR: VICTOR CALVACHE</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978" y="-325467"/>
            <a:ext cx="6349206" cy="6349206"/>
          </a:xfrm>
          <a:prstGeom prst="rect">
            <a:avLst/>
          </a:prstGeom>
        </p:spPr>
      </p:pic>
    </p:spTree>
    <p:extLst>
      <p:ext uri="{BB962C8B-B14F-4D97-AF65-F5344CB8AC3E}">
        <p14:creationId xmlns:p14="http://schemas.microsoft.com/office/powerpoint/2010/main" val="168341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Términos y condiciones</a:t>
            </a:r>
            <a:endParaRPr lang="en-US" dirty="0"/>
          </a:p>
        </p:txBody>
      </p:sp>
      <p:sp>
        <p:nvSpPr>
          <p:cNvPr id="3" name="Marcador de contenido 2"/>
          <p:cNvSpPr>
            <a:spLocks noGrp="1"/>
          </p:cNvSpPr>
          <p:nvPr>
            <p:ph idx="1"/>
          </p:nvPr>
        </p:nvSpPr>
        <p:spPr/>
        <p:txBody>
          <a:bodyPr/>
          <a:lstStyle/>
          <a:p>
            <a:r>
              <a:rPr lang="es-ES" dirty="0"/>
              <a:t>Por cuestiones del COVID-19, las entregas pueden demorarse dependiendo de nuestro proveedor, y teniendo en cuenta la disponibilidad que el producto tenga en bodega. Le pedimos paciencia en caso de que alguno se encuentre en Estado “No Disponible”.</a:t>
            </a:r>
          </a:p>
          <a:p>
            <a:r>
              <a:rPr lang="es-ES" dirty="0"/>
              <a:t>Realizamos domicilio (SOLO DISPONIBLE EN LA CIUDAD DE CALI), con un coste dependiendo del barrio en donde se encuentre localizado, por ende al momento de la cotización ya incluye este servicio, siempre y cuando el cliente lo desee.</a:t>
            </a:r>
          </a:p>
          <a:p>
            <a:r>
              <a:rPr lang="es-ES" dirty="0"/>
              <a:t>Accesorios originales solo se consiguen en TIENDAS OFICIALES de las marcas o AUTORIZADAS, nunca compre un producto porque se lo vendan como el original.</a:t>
            </a:r>
          </a:p>
          <a:p>
            <a:r>
              <a:rPr lang="es-ES" dirty="0"/>
              <a:t>Al momento de un domicilio revise que el producto funcione, en caso de que no comuníquese con nuestra línea de atención +(57)(2)3731712 y +(57)3185313379, solo se revisan reclamos el mismo </a:t>
            </a:r>
            <a:r>
              <a:rPr lang="es-ES" dirty="0" err="1"/>
              <a:t>dia</a:t>
            </a:r>
            <a:r>
              <a:rPr lang="es-ES" dirty="0"/>
              <a:t> de la compra.</a:t>
            </a:r>
            <a:endParaRPr lang="en-US" dirty="0"/>
          </a:p>
        </p:txBody>
      </p:sp>
    </p:spTree>
    <p:extLst>
      <p:ext uri="{BB962C8B-B14F-4D97-AF65-F5344CB8AC3E}">
        <p14:creationId xmlns:p14="http://schemas.microsoft.com/office/powerpoint/2010/main" val="200716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MU-CR1</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4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3.0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229475" y="1996966"/>
            <a:ext cx="4140621" cy="369332"/>
          </a:xfrm>
          <a:prstGeom prst="rect">
            <a:avLst/>
          </a:prstGeom>
          <a:noFill/>
        </p:spPr>
        <p:txBody>
          <a:bodyPr wrap="none" rtlCol="0">
            <a:spAutoFit/>
          </a:bodyPr>
          <a:lstStyle/>
          <a:p>
            <a:r>
              <a:rPr lang="es-ES" dirty="0"/>
              <a:t>MEMORIA USB CORN ORIGINAL 4GB</a:t>
            </a:r>
            <a:endParaRPr lang="en-US" dirty="0"/>
          </a:p>
        </p:txBody>
      </p:sp>
      <p:sp>
        <p:nvSpPr>
          <p:cNvPr id="6" name="CuadroTexto 5"/>
          <p:cNvSpPr txBox="1"/>
          <p:nvPr/>
        </p:nvSpPr>
        <p:spPr>
          <a:xfrm>
            <a:off x="8943278" y="5418215"/>
            <a:ext cx="1325556" cy="369332"/>
          </a:xfrm>
          <a:prstGeom prst="rect">
            <a:avLst/>
          </a:prstGeom>
          <a:noFill/>
        </p:spPr>
        <p:txBody>
          <a:bodyPr wrap="none" rtlCol="0">
            <a:spAutoFit/>
          </a:bodyPr>
          <a:lstStyle/>
          <a:p>
            <a:r>
              <a:rPr lang="es-ES" dirty="0"/>
              <a:t>AGOTADA</a:t>
            </a:r>
            <a:endParaRPr lang="en-US" dirty="0"/>
          </a:p>
        </p:txBody>
      </p:sp>
    </p:spTree>
    <p:extLst>
      <p:ext uri="{BB962C8B-B14F-4D97-AF65-F5344CB8AC3E}">
        <p14:creationId xmlns:p14="http://schemas.microsoft.com/office/powerpoint/2010/main" val="389367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MU-OD1</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4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2.0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005856" y="1996966"/>
            <a:ext cx="4934749" cy="369332"/>
          </a:xfrm>
          <a:prstGeom prst="rect">
            <a:avLst/>
          </a:prstGeom>
          <a:noFill/>
        </p:spPr>
        <p:txBody>
          <a:bodyPr wrap="none" rtlCol="0">
            <a:spAutoFit/>
          </a:bodyPr>
          <a:lstStyle/>
          <a:p>
            <a:r>
              <a:rPr lang="es-ES" dirty="0"/>
              <a:t>MEMORIA USB ONE DIGITAL ORIGINAL 4GB</a:t>
            </a:r>
            <a:endParaRPr lang="en-US" dirty="0"/>
          </a:p>
        </p:txBody>
      </p:sp>
      <p:sp>
        <p:nvSpPr>
          <p:cNvPr id="6" name="CuadroTexto 5"/>
          <p:cNvSpPr txBox="1"/>
          <p:nvPr/>
        </p:nvSpPr>
        <p:spPr>
          <a:xfrm>
            <a:off x="8943278" y="5418215"/>
            <a:ext cx="1325556" cy="369332"/>
          </a:xfrm>
          <a:prstGeom prst="rect">
            <a:avLst/>
          </a:prstGeom>
          <a:noFill/>
        </p:spPr>
        <p:txBody>
          <a:bodyPr wrap="none" rtlCol="0">
            <a:spAutoFit/>
          </a:bodyPr>
          <a:lstStyle/>
          <a:p>
            <a:r>
              <a:rPr lang="es-ES" dirty="0"/>
              <a:t>AGOTADA</a:t>
            </a:r>
            <a:endParaRPr lang="en-US" dirty="0"/>
          </a:p>
        </p:txBody>
      </p:sp>
    </p:spTree>
    <p:extLst>
      <p:ext uri="{BB962C8B-B14F-4D97-AF65-F5344CB8AC3E}">
        <p14:creationId xmlns:p14="http://schemas.microsoft.com/office/powerpoint/2010/main" val="1247841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MU-KG1</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4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2.0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229475" y="1996966"/>
            <a:ext cx="4487511" cy="369332"/>
          </a:xfrm>
          <a:prstGeom prst="rect">
            <a:avLst/>
          </a:prstGeom>
          <a:noFill/>
        </p:spPr>
        <p:txBody>
          <a:bodyPr wrap="none" rtlCol="0">
            <a:spAutoFit/>
          </a:bodyPr>
          <a:lstStyle/>
          <a:p>
            <a:r>
              <a:rPr lang="es-ES" dirty="0"/>
              <a:t>MEMORIA USB KINGSTON REPLICA 4GB</a:t>
            </a:r>
            <a:endParaRPr lang="en-US" dirty="0"/>
          </a:p>
        </p:txBody>
      </p:sp>
      <p:sp>
        <p:nvSpPr>
          <p:cNvPr id="6" name="CuadroTexto 5"/>
          <p:cNvSpPr txBox="1"/>
          <p:nvPr/>
        </p:nvSpPr>
        <p:spPr>
          <a:xfrm>
            <a:off x="8943278" y="5418215"/>
            <a:ext cx="1325556" cy="369332"/>
          </a:xfrm>
          <a:prstGeom prst="rect">
            <a:avLst/>
          </a:prstGeom>
          <a:noFill/>
        </p:spPr>
        <p:txBody>
          <a:bodyPr wrap="none" rtlCol="0">
            <a:spAutoFit/>
          </a:bodyPr>
          <a:lstStyle/>
          <a:p>
            <a:r>
              <a:rPr lang="es-ES" dirty="0"/>
              <a:t>AGOTADA</a:t>
            </a:r>
            <a:endParaRPr lang="en-US" dirty="0"/>
          </a:p>
        </p:txBody>
      </p:sp>
    </p:spTree>
    <p:extLst>
      <p:ext uri="{BB962C8B-B14F-4D97-AF65-F5344CB8AC3E}">
        <p14:creationId xmlns:p14="http://schemas.microsoft.com/office/powerpoint/2010/main" val="255188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MU-NA1</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4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2.0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8215863" y="2121408"/>
            <a:ext cx="2720617" cy="369332"/>
          </a:xfrm>
          <a:prstGeom prst="rect">
            <a:avLst/>
          </a:prstGeom>
          <a:noFill/>
        </p:spPr>
        <p:txBody>
          <a:bodyPr wrap="none" rtlCol="0">
            <a:spAutoFit/>
          </a:bodyPr>
          <a:lstStyle/>
          <a:p>
            <a:r>
              <a:rPr lang="es-ES" dirty="0"/>
              <a:t>MEMORIA USB NIA 4GB</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$ 16.000</a:t>
            </a:r>
            <a:endParaRPr lang="en-US" dirty="0"/>
          </a:p>
        </p:txBody>
      </p:sp>
    </p:spTree>
    <p:extLst>
      <p:ext uri="{BB962C8B-B14F-4D97-AF65-F5344CB8AC3E}">
        <p14:creationId xmlns:p14="http://schemas.microsoft.com/office/powerpoint/2010/main" val="2936335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MU-KG2</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8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2.0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8294421" y="2518172"/>
            <a:ext cx="2563503" cy="2563503"/>
          </a:xfrm>
          <a:prstGeom prst="rect">
            <a:avLst/>
          </a:prstGeom>
        </p:spPr>
      </p:pic>
      <p:sp>
        <p:nvSpPr>
          <p:cNvPr id="5" name="CuadroTexto 4"/>
          <p:cNvSpPr txBox="1"/>
          <p:nvPr/>
        </p:nvSpPr>
        <p:spPr>
          <a:xfrm>
            <a:off x="7229475" y="1996966"/>
            <a:ext cx="4487511" cy="369332"/>
          </a:xfrm>
          <a:prstGeom prst="rect">
            <a:avLst/>
          </a:prstGeom>
          <a:noFill/>
        </p:spPr>
        <p:txBody>
          <a:bodyPr wrap="none" rtlCol="0">
            <a:spAutoFit/>
          </a:bodyPr>
          <a:lstStyle/>
          <a:p>
            <a:r>
              <a:rPr lang="es-ES" dirty="0"/>
              <a:t>MEMORIA USB KINGSTON REPLICA 8GB</a:t>
            </a:r>
            <a:endParaRPr lang="en-US" dirty="0"/>
          </a:p>
        </p:txBody>
      </p:sp>
      <p:sp>
        <p:nvSpPr>
          <p:cNvPr id="6" name="CuadroTexto 5"/>
          <p:cNvSpPr txBox="1"/>
          <p:nvPr/>
        </p:nvSpPr>
        <p:spPr>
          <a:xfrm>
            <a:off x="8943278" y="5418215"/>
            <a:ext cx="1059906" cy="369332"/>
          </a:xfrm>
          <a:prstGeom prst="rect">
            <a:avLst/>
          </a:prstGeom>
          <a:noFill/>
        </p:spPr>
        <p:txBody>
          <a:bodyPr wrap="none" rtlCol="0">
            <a:spAutoFit/>
          </a:bodyPr>
          <a:lstStyle/>
          <a:p>
            <a:r>
              <a:rPr lang="es-ES" dirty="0"/>
              <a:t>$ 17.000</a:t>
            </a:r>
            <a:endParaRPr lang="en-US" dirty="0"/>
          </a:p>
        </p:txBody>
      </p:sp>
    </p:spTree>
    <p:extLst>
      <p:ext uri="{BB962C8B-B14F-4D97-AF65-F5344CB8AC3E}">
        <p14:creationId xmlns:p14="http://schemas.microsoft.com/office/powerpoint/2010/main" val="417461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a:t>MEMORIAS</a:t>
            </a:r>
            <a:endParaRPr lang="en-US" dirty="0"/>
          </a:p>
        </p:txBody>
      </p:sp>
      <p:sp>
        <p:nvSpPr>
          <p:cNvPr id="3" name="Marcador de contenido 2"/>
          <p:cNvSpPr>
            <a:spLocks noGrp="1"/>
          </p:cNvSpPr>
          <p:nvPr>
            <p:ph idx="1"/>
          </p:nvPr>
        </p:nvSpPr>
        <p:spPr>
          <a:xfrm>
            <a:off x="1069848" y="2121408"/>
            <a:ext cx="4483459" cy="4050792"/>
          </a:xfrm>
        </p:spPr>
        <p:txBody>
          <a:bodyPr>
            <a:normAutofit/>
          </a:bodyPr>
          <a:lstStyle/>
          <a:p>
            <a:pPr marL="0" indent="0">
              <a:buNone/>
            </a:pPr>
            <a:r>
              <a:rPr lang="es-ES" dirty="0">
                <a:latin typeface="Arial" panose="020B0604020202020204" pitchFamily="34" charset="0"/>
                <a:cs typeface="Arial" panose="020B0604020202020204" pitchFamily="34" charset="0"/>
              </a:rPr>
              <a:t>MODELO: MU-NN2</a:t>
            </a:r>
          </a:p>
          <a:p>
            <a:pPr marL="0" indent="0">
              <a:buNone/>
            </a:pPr>
            <a:r>
              <a:rPr lang="es-ES" dirty="0">
                <a:latin typeface="Arial" panose="020B0604020202020204" pitchFamily="34" charset="0"/>
                <a:cs typeface="Arial" panose="020B0604020202020204" pitchFamily="34" charset="0"/>
              </a:rPr>
              <a:t>FUNCIONES: PUEDES GUARDAR INFORMACION, GRABAR MUSICA</a:t>
            </a:r>
          </a:p>
          <a:p>
            <a:pPr marL="0" indent="0">
              <a:buNone/>
            </a:pPr>
            <a:r>
              <a:rPr lang="es-ES" dirty="0">
                <a:latin typeface="Arial" panose="020B0604020202020204" pitchFamily="34" charset="0"/>
                <a:cs typeface="Arial" panose="020B0604020202020204" pitchFamily="34" charset="0"/>
              </a:rPr>
              <a:t>CAPACIDAD: 8 GB</a:t>
            </a:r>
          </a:p>
          <a:p>
            <a:pPr marL="0" indent="0">
              <a:buNone/>
            </a:pPr>
            <a:r>
              <a:rPr lang="es-ES" dirty="0">
                <a:latin typeface="Arial" panose="020B0604020202020204" pitchFamily="34" charset="0"/>
                <a:cs typeface="Arial" panose="020B0604020202020204" pitchFamily="34" charset="0"/>
              </a:rPr>
              <a:t>TIPO DE MEMORIA: USB</a:t>
            </a:r>
          </a:p>
          <a:p>
            <a:pPr marL="0" indent="0">
              <a:buNone/>
            </a:pPr>
            <a:r>
              <a:rPr lang="es-ES" dirty="0">
                <a:latin typeface="Arial" panose="020B0604020202020204" pitchFamily="34" charset="0"/>
                <a:cs typeface="Arial" panose="020B0604020202020204" pitchFamily="34" charset="0"/>
              </a:rPr>
              <a:t>VELOCIDAD DE USB: 3.0</a:t>
            </a:r>
          </a:p>
          <a:p>
            <a:pPr marL="0" indent="0">
              <a:buNone/>
            </a:pPr>
            <a:r>
              <a:rPr lang="es-ES" dirty="0">
                <a:latin typeface="Arial" panose="020B0604020202020204" pitchFamily="34" charset="0"/>
                <a:cs typeface="Arial" panose="020B0604020202020204" pitchFamily="34" charset="0"/>
              </a:rPr>
              <a:t>VIENE CON ADAPTADOR: NO</a:t>
            </a:r>
          </a:p>
          <a:p>
            <a:pPr marL="0" indent="0">
              <a:buNone/>
            </a:pPr>
            <a:r>
              <a:rPr lang="es-ES" dirty="0">
                <a:latin typeface="Arial" panose="020B0604020202020204" pitchFamily="34" charset="0"/>
                <a:cs typeface="Arial" panose="020B0604020202020204" pitchFamily="34" charset="0"/>
              </a:rPr>
              <a:t>COMPATIBLE CON DIFERENTES DISPOSITIVOS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7792811" y="2582390"/>
            <a:ext cx="2563503" cy="2563503"/>
          </a:xfrm>
          <a:prstGeom prst="rect">
            <a:avLst/>
          </a:prstGeom>
        </p:spPr>
      </p:pic>
      <p:sp>
        <p:nvSpPr>
          <p:cNvPr id="5" name="CuadroTexto 4"/>
          <p:cNvSpPr txBox="1"/>
          <p:nvPr/>
        </p:nvSpPr>
        <p:spPr>
          <a:xfrm>
            <a:off x="7005856" y="1996966"/>
            <a:ext cx="4137415" cy="369332"/>
          </a:xfrm>
          <a:prstGeom prst="rect">
            <a:avLst/>
          </a:prstGeom>
          <a:noFill/>
        </p:spPr>
        <p:txBody>
          <a:bodyPr wrap="none" rtlCol="0">
            <a:spAutoFit/>
          </a:bodyPr>
          <a:lstStyle/>
          <a:p>
            <a:r>
              <a:rPr lang="es-ES" dirty="0"/>
              <a:t>MEMORIA USB NEON ORIGINAL 8GB</a:t>
            </a:r>
            <a:endParaRPr lang="en-US" dirty="0"/>
          </a:p>
        </p:txBody>
      </p:sp>
      <p:sp>
        <p:nvSpPr>
          <p:cNvPr id="6" name="CuadroTexto 5"/>
          <p:cNvSpPr txBox="1"/>
          <p:nvPr/>
        </p:nvSpPr>
        <p:spPr>
          <a:xfrm>
            <a:off x="8411784" y="5474486"/>
            <a:ext cx="1325556" cy="369332"/>
          </a:xfrm>
          <a:prstGeom prst="rect">
            <a:avLst/>
          </a:prstGeom>
          <a:noFill/>
        </p:spPr>
        <p:txBody>
          <a:bodyPr wrap="none" rtlCol="0">
            <a:spAutoFit/>
          </a:bodyPr>
          <a:lstStyle/>
          <a:p>
            <a:r>
              <a:rPr lang="es-ES" dirty="0"/>
              <a:t>AGOTADA</a:t>
            </a:r>
            <a:endParaRPr lang="en-US" dirty="0"/>
          </a:p>
        </p:txBody>
      </p:sp>
    </p:spTree>
    <p:extLst>
      <p:ext uri="{BB962C8B-B14F-4D97-AF65-F5344CB8AC3E}">
        <p14:creationId xmlns:p14="http://schemas.microsoft.com/office/powerpoint/2010/main" val="5554638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ipo de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TM03090434[[fn=Letras en madera]]</Template>
  <TotalTime>1021</TotalTime>
  <Words>1536</Words>
  <Application>Microsoft Office PowerPoint</Application>
  <PresentationFormat>Panorámica</PresentationFormat>
  <Paragraphs>267</Paragraphs>
  <Slides>29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Rockwell</vt:lpstr>
      <vt:lpstr>Rockwell Condensed</vt:lpstr>
      <vt:lpstr>Wingdings</vt:lpstr>
      <vt:lpstr>Tipo de madera</vt:lpstr>
      <vt:lpstr>Presentación de PowerPoint</vt:lpstr>
      <vt:lpstr>Quienes somos</vt:lpstr>
      <vt:lpstr>Términos y condiciones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MEMORIAS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Calvache Soporte Tecnico</dc:creator>
  <cp:lastModifiedBy>Víctor Alfonso  Calvache Motoa</cp:lastModifiedBy>
  <cp:revision>53</cp:revision>
  <dcterms:created xsi:type="dcterms:W3CDTF">2021-06-02T01:34:22Z</dcterms:created>
  <dcterms:modified xsi:type="dcterms:W3CDTF">2022-12-13T15:35:57Z</dcterms:modified>
</cp:coreProperties>
</file>